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2c3b161ec04c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c9bcf600704c5f"/>
  </p:sldMasterIdLst>
  <p:sldIdLst>
    <p:sldId xmlns:r="http://schemas.openxmlformats.org/officeDocument/2006/relationships" id="256" r:id="R1e90ef4faa5c4472"/>
    <p:sldId xmlns:r="http://schemas.openxmlformats.org/officeDocument/2006/relationships" id="257" r:id="Rfe34a80ab1934b66"/>
    <p:sldId xmlns:r="http://schemas.openxmlformats.org/officeDocument/2006/relationships" id="258" r:id="R9522ca1660734d10"/>
    <p:sldId xmlns:r="http://schemas.openxmlformats.org/officeDocument/2006/relationships" id="259" r:id="R4223d7818adf4dd2"/>
    <p:sldId xmlns:r="http://schemas.openxmlformats.org/officeDocument/2006/relationships" id="260" r:id="R0b4d1c7ed8e3415c"/>
    <p:sldId xmlns:r="http://schemas.openxmlformats.org/officeDocument/2006/relationships" id="261" r:id="Rd148700ebbb44475"/>
    <p:sldId xmlns:r="http://schemas.openxmlformats.org/officeDocument/2006/relationships" id="262" r:id="R1e1555c6d83445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c9bcf600704c5f" /><Relationship Type="http://schemas.openxmlformats.org/officeDocument/2006/relationships/slide" Target="/ppt/slides/slide1.xml" Id="R1e90ef4faa5c4472" /><Relationship Type="http://schemas.openxmlformats.org/officeDocument/2006/relationships/slide" Target="/ppt/slides/slide2.xml" Id="Rfe34a80ab1934b66" /><Relationship Type="http://schemas.openxmlformats.org/officeDocument/2006/relationships/slide" Target="/ppt/slides/slide3.xml" Id="R9522ca1660734d10" /><Relationship Type="http://schemas.openxmlformats.org/officeDocument/2006/relationships/slide" Target="/ppt/slides/slide4.xml" Id="R4223d7818adf4dd2" /><Relationship Type="http://schemas.openxmlformats.org/officeDocument/2006/relationships/slide" Target="/ppt/slides/slide5.xml" Id="R0b4d1c7ed8e3415c" /><Relationship Type="http://schemas.openxmlformats.org/officeDocument/2006/relationships/slide" Target="/ppt/slides/slide6.xml" Id="Rd148700ebbb44475" /><Relationship Type="http://schemas.openxmlformats.org/officeDocument/2006/relationships/slide" Target="/ppt/slides/slide7.xml" Id="R1e1555c6d83445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56c65b37c49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53c10eb334d4c" /><Relationship Type="http://schemas.openxmlformats.org/officeDocument/2006/relationships/theme" Target="/ppt/slideMasters/theme/theme1.xml" Id="Rcc8118baf288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653c10eb334d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70a4cfd1348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77921d20642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01347808248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f98929fba47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923b0a61e41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d82b76f654e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42c896dae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CLARKSONS REAL ESTATE INVESTMENT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CLARKSONS REAL ESTATE INVESTMENT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13 304 441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1 590 812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1 401 478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22 096 738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25 532 899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CLARKSONS NORWAY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INVEST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LBM INVEST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KAPITAL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INVEST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LBM INVEST AS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62C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921 469 039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CLARKSONS REAL ESTATE INVESTMENT MANAGEMENT AS</a:t>
            </a:r>
          </a:p>
        </p:txBody>
      </p:sp>
    </p:spTree>
  </p:cSld>
  <p:clrMapOvr>
    <a:masterClrMapping xmlns:a="http://schemas.openxmlformats.org/drawingml/2006/main"/>
  </p:clrMapOvr>
</p:sld>
</file>