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dc6e17078541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abc32cd414bf3"/>
  </p:sldMasterIdLst>
  <p:sldIdLst>
    <p:sldId xmlns:r="http://schemas.openxmlformats.org/officeDocument/2006/relationships" id="256" r:id="R584780ef7bd845a1"/>
    <p:sldId xmlns:r="http://schemas.openxmlformats.org/officeDocument/2006/relationships" id="257" r:id="R368ac4a098474d84"/>
    <p:sldId xmlns:r="http://schemas.openxmlformats.org/officeDocument/2006/relationships" id="258" r:id="Rda20250a0b514c00"/>
    <p:sldId xmlns:r="http://schemas.openxmlformats.org/officeDocument/2006/relationships" id="259" r:id="Rd6b5cfe4238f4abc"/>
    <p:sldId xmlns:r="http://schemas.openxmlformats.org/officeDocument/2006/relationships" id="260" r:id="R1161b85893084a30"/>
    <p:sldId xmlns:r="http://schemas.openxmlformats.org/officeDocument/2006/relationships" id="261" r:id="Rdf7846163524409b"/>
    <p:sldId xmlns:r="http://schemas.openxmlformats.org/officeDocument/2006/relationships" id="262" r:id="Rf8c348aef0fe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abc32cd414bf3" /><Relationship Type="http://schemas.openxmlformats.org/officeDocument/2006/relationships/slide" Target="/ppt/slides/slide1.xml" Id="R584780ef7bd845a1" /><Relationship Type="http://schemas.openxmlformats.org/officeDocument/2006/relationships/slide" Target="/ppt/slides/slide2.xml" Id="R368ac4a098474d84" /><Relationship Type="http://schemas.openxmlformats.org/officeDocument/2006/relationships/slide" Target="/ppt/slides/slide3.xml" Id="Rda20250a0b514c00" /><Relationship Type="http://schemas.openxmlformats.org/officeDocument/2006/relationships/slide" Target="/ppt/slides/slide4.xml" Id="Rd6b5cfe4238f4abc" /><Relationship Type="http://schemas.openxmlformats.org/officeDocument/2006/relationships/slide" Target="/ppt/slides/slide5.xml" Id="R1161b85893084a30" /><Relationship Type="http://schemas.openxmlformats.org/officeDocument/2006/relationships/slide" Target="/ppt/slides/slide6.xml" Id="Rdf7846163524409b" /><Relationship Type="http://schemas.openxmlformats.org/officeDocument/2006/relationships/slide" Target="/ppt/slides/slide7.xml" Id="Rf8c348aef0fe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126ea3bb48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56b701e0f4d61" /><Relationship Type="http://schemas.openxmlformats.org/officeDocument/2006/relationships/theme" Target="/ppt/slideMasters/theme/theme1.xml" Id="R6fbda2d782344c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356b701e0f4d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049844a1349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d61bb5dc449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ff7a95bb84e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65b7d3b5242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39e329be647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4e28768db4d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23f25e60341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HANGOVER BAR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HANGOVER BAR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196 971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SMEDSTUEN LINDA KRISTINE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HAGEN KRISTINE LIAN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921 453 213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HANGOVER BAR AS</a:t>
            </a:r>
          </a:p>
        </p:txBody>
      </p:sp>
    </p:spTree>
  </p:cSld>
  <p:clrMapOvr>
    <a:masterClrMapping xmlns:a="http://schemas.openxmlformats.org/drawingml/2006/main"/>
  </p:clrMapOvr>
</p:sld>
</file>