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07d6a1a4f643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7b1126c6ac47d5"/>
  </p:sldMasterIdLst>
  <p:sldIdLst>
    <p:sldId xmlns:r="http://schemas.openxmlformats.org/officeDocument/2006/relationships" id="256" r:id="R7fc31e84eba0443b"/>
    <p:sldId xmlns:r="http://schemas.openxmlformats.org/officeDocument/2006/relationships" id="257" r:id="R82585b784232433b"/>
    <p:sldId xmlns:r="http://schemas.openxmlformats.org/officeDocument/2006/relationships" id="258" r:id="R57c3202ed6db4fb4"/>
    <p:sldId xmlns:r="http://schemas.openxmlformats.org/officeDocument/2006/relationships" id="259" r:id="R7dde8361e8034b5b"/>
    <p:sldId xmlns:r="http://schemas.openxmlformats.org/officeDocument/2006/relationships" id="260" r:id="Re516ca9ac0f5424a"/>
    <p:sldId xmlns:r="http://schemas.openxmlformats.org/officeDocument/2006/relationships" id="261" r:id="R6a9ffc8869df4295"/>
    <p:sldId xmlns:r="http://schemas.openxmlformats.org/officeDocument/2006/relationships" id="262" r:id="Rcc7da42c7ac247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7b1126c6ac47d5" /><Relationship Type="http://schemas.openxmlformats.org/officeDocument/2006/relationships/slide" Target="/ppt/slides/slide1.xml" Id="R7fc31e84eba0443b" /><Relationship Type="http://schemas.openxmlformats.org/officeDocument/2006/relationships/slide" Target="/ppt/slides/slide2.xml" Id="R82585b784232433b" /><Relationship Type="http://schemas.openxmlformats.org/officeDocument/2006/relationships/slide" Target="/ppt/slides/slide3.xml" Id="R57c3202ed6db4fb4" /><Relationship Type="http://schemas.openxmlformats.org/officeDocument/2006/relationships/slide" Target="/ppt/slides/slide4.xml" Id="R7dde8361e8034b5b" /><Relationship Type="http://schemas.openxmlformats.org/officeDocument/2006/relationships/slide" Target="/ppt/slides/slide5.xml" Id="Re516ca9ac0f5424a" /><Relationship Type="http://schemas.openxmlformats.org/officeDocument/2006/relationships/slide" Target="/ppt/slides/slide6.xml" Id="R6a9ffc8869df4295" /><Relationship Type="http://schemas.openxmlformats.org/officeDocument/2006/relationships/slide" Target="/ppt/slides/slide7.xml" Id="Rcc7da42c7ac247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07bfdc5fdb41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5177ae2524153" /><Relationship Type="http://schemas.openxmlformats.org/officeDocument/2006/relationships/theme" Target="/ppt/slideMasters/theme/theme1.xml" Id="R0463473d472e44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05177ae25241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7cb4972a847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43ac2c19848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b2cf5cb874d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b9210ff524c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2a35ef8194f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418e8d8174b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2b43dec5641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MJ4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MJ4 HOLDING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ÅNESTAD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Solheimsvegen 1116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921 450 737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