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39f65600f1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a87fcdfac4b5e"/>
  </p:sldMasterIdLst>
  <p:sldIdLst>
    <p:sldId xmlns:r="http://schemas.openxmlformats.org/officeDocument/2006/relationships" id="256" r:id="R0fc99bd4a8444b21"/>
    <p:sldId xmlns:r="http://schemas.openxmlformats.org/officeDocument/2006/relationships" id="257" r:id="R2feef48a455b4591"/>
    <p:sldId xmlns:r="http://schemas.openxmlformats.org/officeDocument/2006/relationships" id="258" r:id="R8d4e4b083003402b"/>
    <p:sldId xmlns:r="http://schemas.openxmlformats.org/officeDocument/2006/relationships" id="259" r:id="R03f02dc3d22f47bf"/>
    <p:sldId xmlns:r="http://schemas.openxmlformats.org/officeDocument/2006/relationships" id="260" r:id="Rd7882ffcde4a4776"/>
    <p:sldId xmlns:r="http://schemas.openxmlformats.org/officeDocument/2006/relationships" id="261" r:id="Ree51ab79be44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a87fcdfac4b5e" /><Relationship Type="http://schemas.openxmlformats.org/officeDocument/2006/relationships/slide" Target="/ppt/slides/slide1.xml" Id="R0fc99bd4a8444b21" /><Relationship Type="http://schemas.openxmlformats.org/officeDocument/2006/relationships/slide" Target="/ppt/slides/slide2.xml" Id="R2feef48a455b4591" /><Relationship Type="http://schemas.openxmlformats.org/officeDocument/2006/relationships/slide" Target="/ppt/slides/slide3.xml" Id="R8d4e4b083003402b" /><Relationship Type="http://schemas.openxmlformats.org/officeDocument/2006/relationships/slide" Target="/ppt/slides/slide4.xml" Id="R03f02dc3d22f47bf" /><Relationship Type="http://schemas.openxmlformats.org/officeDocument/2006/relationships/slide" Target="/ppt/slides/slide5.xml" Id="Rd7882ffcde4a4776" /><Relationship Type="http://schemas.openxmlformats.org/officeDocument/2006/relationships/slide" Target="/ppt/slides/slide6.xml" Id="Ree51ab79be44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675d3557e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cb23f8cb4334" /><Relationship Type="http://schemas.openxmlformats.org/officeDocument/2006/relationships/theme" Target="/ppt/slideMasters/theme/theme1.xml" Id="Rd31963c33f7b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7cb23f8cb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94f48675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5d0c41178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ab7cc9ff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1f724afeb4e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5ba898cc0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27a3b8ce8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