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c17e9ea74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f3d01e0f5495f"/>
  </p:sldMasterIdLst>
  <p:sldIdLst>
    <p:sldId xmlns:r="http://schemas.openxmlformats.org/officeDocument/2006/relationships" id="256" r:id="R27242cc277a24eff"/>
    <p:sldId xmlns:r="http://schemas.openxmlformats.org/officeDocument/2006/relationships" id="257" r:id="Rf9a0d7094f71458c"/>
    <p:sldId xmlns:r="http://schemas.openxmlformats.org/officeDocument/2006/relationships" id="258" r:id="Rccdd97962cf94e09"/>
    <p:sldId xmlns:r="http://schemas.openxmlformats.org/officeDocument/2006/relationships" id="259" r:id="R99f42247dca441ec"/>
    <p:sldId xmlns:r="http://schemas.openxmlformats.org/officeDocument/2006/relationships" id="260" r:id="R64b2181d5c76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f3d01e0f5495f" /><Relationship Type="http://schemas.openxmlformats.org/officeDocument/2006/relationships/slide" Target="/ppt/slides/slide1.xml" Id="R27242cc277a24eff" /><Relationship Type="http://schemas.openxmlformats.org/officeDocument/2006/relationships/slide" Target="/ppt/slides/slide2.xml" Id="Rf9a0d7094f71458c" /><Relationship Type="http://schemas.openxmlformats.org/officeDocument/2006/relationships/slide" Target="/ppt/slides/slide3.xml" Id="Rccdd97962cf94e09" /><Relationship Type="http://schemas.openxmlformats.org/officeDocument/2006/relationships/slide" Target="/ppt/slides/slide4.xml" Id="R99f42247dca441ec" /><Relationship Type="http://schemas.openxmlformats.org/officeDocument/2006/relationships/slide" Target="/ppt/slides/slide5.xml" Id="R64b2181d5c76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fd547e431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813d4fb54f5c" /><Relationship Type="http://schemas.openxmlformats.org/officeDocument/2006/relationships/theme" Target="/ppt/slideMasters/theme/theme1.xml" Id="R618293536d0c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a8813d4fb5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6e032daa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992c7710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3bd87cb1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ec6a5145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09a6d735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