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acca89259f46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651d27ab9549a5"/>
  </p:sldMasterIdLst>
  <p:sldIdLst>
    <p:sldId xmlns:r="http://schemas.openxmlformats.org/officeDocument/2006/relationships" id="256" r:id="Rd326a9015ac04c52"/>
    <p:sldId xmlns:r="http://schemas.openxmlformats.org/officeDocument/2006/relationships" id="257" r:id="R122386ff250d41e8"/>
    <p:sldId xmlns:r="http://schemas.openxmlformats.org/officeDocument/2006/relationships" id="258" r:id="R751c9ed6cbfd4522"/>
    <p:sldId xmlns:r="http://schemas.openxmlformats.org/officeDocument/2006/relationships" id="259" r:id="R54c79c1ac54440c9"/>
    <p:sldId xmlns:r="http://schemas.openxmlformats.org/officeDocument/2006/relationships" id="260" r:id="Rbdd08c47f9564c97"/>
    <p:sldId xmlns:r="http://schemas.openxmlformats.org/officeDocument/2006/relationships" id="261" r:id="Rc58168459e4f40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651d27ab9549a5" /><Relationship Type="http://schemas.openxmlformats.org/officeDocument/2006/relationships/slide" Target="/ppt/slides/slide1.xml" Id="Rd326a9015ac04c52" /><Relationship Type="http://schemas.openxmlformats.org/officeDocument/2006/relationships/slide" Target="/ppt/slides/slide2.xml" Id="R122386ff250d41e8" /><Relationship Type="http://schemas.openxmlformats.org/officeDocument/2006/relationships/slide" Target="/ppt/slides/slide3.xml" Id="R751c9ed6cbfd4522" /><Relationship Type="http://schemas.openxmlformats.org/officeDocument/2006/relationships/slide" Target="/ppt/slides/slide4.xml" Id="R54c79c1ac54440c9" /><Relationship Type="http://schemas.openxmlformats.org/officeDocument/2006/relationships/slide" Target="/ppt/slides/slide5.xml" Id="Rbdd08c47f9564c97" /><Relationship Type="http://schemas.openxmlformats.org/officeDocument/2006/relationships/slide" Target="/ppt/slides/slide6.xml" Id="Rc58168459e4f40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5a477fe524b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cb72ba04e4949" /><Relationship Type="http://schemas.openxmlformats.org/officeDocument/2006/relationships/theme" Target="/ppt/slideMasters/theme/theme1.xml" Id="R5dfffd45443046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acb72ba04e49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17f38037243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60209a5564c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4e776eec348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2ff08bd0743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35ef0cd3a44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de87a0d614e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REI-CON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921 373 708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