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06c629931b48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ba09ce79ff45c4"/>
  </p:sldMasterIdLst>
  <p:sldIdLst>
    <p:sldId xmlns:r="http://schemas.openxmlformats.org/officeDocument/2006/relationships" id="256" r:id="R1f757295081843da"/>
    <p:sldId xmlns:r="http://schemas.openxmlformats.org/officeDocument/2006/relationships" id="257" r:id="Rc69ae7cdd87d4cd0"/>
    <p:sldId xmlns:r="http://schemas.openxmlformats.org/officeDocument/2006/relationships" id="258" r:id="R41b6a0e19c5a4226"/>
    <p:sldId xmlns:r="http://schemas.openxmlformats.org/officeDocument/2006/relationships" id="259" r:id="R82ef6d7c0a274a3e"/>
    <p:sldId xmlns:r="http://schemas.openxmlformats.org/officeDocument/2006/relationships" id="260" r:id="R008489fd8e844fcd"/>
    <p:sldId xmlns:r="http://schemas.openxmlformats.org/officeDocument/2006/relationships" id="261" r:id="R46990583d8db4c7d"/>
    <p:sldId xmlns:r="http://schemas.openxmlformats.org/officeDocument/2006/relationships" id="262" r:id="R879f8d0486b747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ba09ce79ff45c4" /><Relationship Type="http://schemas.openxmlformats.org/officeDocument/2006/relationships/slide" Target="/ppt/slides/slide1.xml" Id="R1f757295081843da" /><Relationship Type="http://schemas.openxmlformats.org/officeDocument/2006/relationships/slide" Target="/ppt/slides/slide2.xml" Id="Rc69ae7cdd87d4cd0" /><Relationship Type="http://schemas.openxmlformats.org/officeDocument/2006/relationships/slide" Target="/ppt/slides/slide3.xml" Id="R41b6a0e19c5a4226" /><Relationship Type="http://schemas.openxmlformats.org/officeDocument/2006/relationships/slide" Target="/ppt/slides/slide4.xml" Id="R82ef6d7c0a274a3e" /><Relationship Type="http://schemas.openxmlformats.org/officeDocument/2006/relationships/slide" Target="/ppt/slides/slide5.xml" Id="R008489fd8e844fcd" /><Relationship Type="http://schemas.openxmlformats.org/officeDocument/2006/relationships/slide" Target="/ppt/slides/slide6.xml" Id="R46990583d8db4c7d" /><Relationship Type="http://schemas.openxmlformats.org/officeDocument/2006/relationships/slide" Target="/ppt/slides/slide7.xml" Id="R879f8d0486b747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b3ffd338e34f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891fd06494cc9" /><Relationship Type="http://schemas.openxmlformats.org/officeDocument/2006/relationships/theme" Target="/ppt/slideMasters/theme/theme1.xml" Id="R69b6528a2f2b47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0891fd06494c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9123f508946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f50984b3346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4143cc3774e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ec3d667194e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b702ca9c94e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5afdc239147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e4e0fc9c740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SEMI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74 395 422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−221 736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34 666 412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685 696 677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734 478 002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KANUDA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RIKELOFTET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SEMI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PETRINE II AS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PETRINE AS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Markegata 63A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6900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921 365 713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