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b2f624ea1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5cd1631ca4037"/>
  </p:sldMasterIdLst>
  <p:sldIdLst>
    <p:sldId xmlns:r="http://schemas.openxmlformats.org/officeDocument/2006/relationships" id="256" r:id="R1a5d4412287e41b4"/>
    <p:sldId xmlns:r="http://schemas.openxmlformats.org/officeDocument/2006/relationships" id="257" r:id="R7c607ea69db24685"/>
    <p:sldId xmlns:r="http://schemas.openxmlformats.org/officeDocument/2006/relationships" id="258" r:id="R2698a2c19af147d3"/>
    <p:sldId xmlns:r="http://schemas.openxmlformats.org/officeDocument/2006/relationships" id="259" r:id="R009fc6eb39034488"/>
    <p:sldId xmlns:r="http://schemas.openxmlformats.org/officeDocument/2006/relationships" id="260" r:id="R61162c63a8754848"/>
    <p:sldId xmlns:r="http://schemas.openxmlformats.org/officeDocument/2006/relationships" id="261" r:id="Re45627c15a7e4bed"/>
    <p:sldId xmlns:r="http://schemas.openxmlformats.org/officeDocument/2006/relationships" id="262" r:id="R5f6cd5d1075e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5cd1631ca4037" /><Relationship Type="http://schemas.openxmlformats.org/officeDocument/2006/relationships/slide" Target="/ppt/slides/slide1.xml" Id="R1a5d4412287e41b4" /><Relationship Type="http://schemas.openxmlformats.org/officeDocument/2006/relationships/slide" Target="/ppt/slides/slide2.xml" Id="R7c607ea69db24685" /><Relationship Type="http://schemas.openxmlformats.org/officeDocument/2006/relationships/slide" Target="/ppt/slides/slide3.xml" Id="R2698a2c19af147d3" /><Relationship Type="http://schemas.openxmlformats.org/officeDocument/2006/relationships/slide" Target="/ppt/slides/slide4.xml" Id="R009fc6eb39034488" /><Relationship Type="http://schemas.openxmlformats.org/officeDocument/2006/relationships/slide" Target="/ppt/slides/slide5.xml" Id="R61162c63a8754848" /><Relationship Type="http://schemas.openxmlformats.org/officeDocument/2006/relationships/slide" Target="/ppt/slides/slide6.xml" Id="Re45627c15a7e4bed" /><Relationship Type="http://schemas.openxmlformats.org/officeDocument/2006/relationships/slide" Target="/ppt/slides/slide7.xml" Id="R5f6cd5d1075e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7839ef819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d89f4c6443b5" /><Relationship Type="http://schemas.openxmlformats.org/officeDocument/2006/relationships/theme" Target="/ppt/slideMasters/theme/theme1.xml" Id="Rd417cf45be31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86d89f4c64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5b0d372274a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5468f09cb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264992cee4b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e6ac7f938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1121cce6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58b3af837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b2dc9423f49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