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f7416b8e1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fce2a661df4754"/>
  </p:sldMasterIdLst>
  <p:sldIdLst>
    <p:sldId xmlns:r="http://schemas.openxmlformats.org/officeDocument/2006/relationships" id="256" r:id="Rd5c64fcd2302411b"/>
    <p:sldId xmlns:r="http://schemas.openxmlformats.org/officeDocument/2006/relationships" id="257" r:id="R9837fcfbe02842bf"/>
    <p:sldId xmlns:r="http://schemas.openxmlformats.org/officeDocument/2006/relationships" id="258" r:id="R33f7ca94434849ec"/>
    <p:sldId xmlns:r="http://schemas.openxmlformats.org/officeDocument/2006/relationships" id="259" r:id="R03d248adfabf4251"/>
    <p:sldId xmlns:r="http://schemas.openxmlformats.org/officeDocument/2006/relationships" id="260" r:id="R6a6fbd5a1eeb4636"/>
    <p:sldId xmlns:r="http://schemas.openxmlformats.org/officeDocument/2006/relationships" id="261" r:id="R92887a975de443b0"/>
    <p:sldId xmlns:r="http://schemas.openxmlformats.org/officeDocument/2006/relationships" id="262" r:id="R4d960e1ad962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ce2a661df4754" /><Relationship Type="http://schemas.openxmlformats.org/officeDocument/2006/relationships/slide" Target="/ppt/slides/slide1.xml" Id="Rd5c64fcd2302411b" /><Relationship Type="http://schemas.openxmlformats.org/officeDocument/2006/relationships/slide" Target="/ppt/slides/slide2.xml" Id="R9837fcfbe02842bf" /><Relationship Type="http://schemas.openxmlformats.org/officeDocument/2006/relationships/slide" Target="/ppt/slides/slide3.xml" Id="R33f7ca94434849ec" /><Relationship Type="http://schemas.openxmlformats.org/officeDocument/2006/relationships/slide" Target="/ppt/slides/slide4.xml" Id="R03d248adfabf4251" /><Relationship Type="http://schemas.openxmlformats.org/officeDocument/2006/relationships/slide" Target="/ppt/slides/slide5.xml" Id="R6a6fbd5a1eeb4636" /><Relationship Type="http://schemas.openxmlformats.org/officeDocument/2006/relationships/slide" Target="/ppt/slides/slide6.xml" Id="R92887a975de443b0" /><Relationship Type="http://schemas.openxmlformats.org/officeDocument/2006/relationships/slide" Target="/ppt/slides/slide7.xml" Id="R4d960e1ad962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c6944b9e245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713bca2194c7b" /><Relationship Type="http://schemas.openxmlformats.org/officeDocument/2006/relationships/theme" Target="/ppt/slideMasters/theme/theme1.xml" Id="Rbcc7dcc4bc38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a713bca2194c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85aa7fd8545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7c278e52e43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c418255914e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e69dd014f40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beccc0fd54a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c743b31fa4b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85cf8adf94a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MØBELRINGEN HAMAR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MØBELRINGEN HAMAR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23 907 858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7 603 995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GRIT INVEST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D.J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LUDVIX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Holabekkvegen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MØBELRINGEN HAMAR AS</a:t>
            </a:r>
          </a:p>
        </p:txBody>
      </p:sp>
    </p:spTree>
  </p:cSld>
  <p:clrMapOvr>
    <a:masterClrMapping xmlns:a="http://schemas.openxmlformats.org/drawingml/2006/main"/>
  </p:clrMapOvr>
</p:sld>
</file>