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286dbc2b34c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3f92702e64445"/>
  </p:sldMasterIdLst>
  <p:sldIdLst>
    <p:sldId xmlns:r="http://schemas.openxmlformats.org/officeDocument/2006/relationships" id="256" r:id="Rda97773fcd9e41fa"/>
    <p:sldId xmlns:r="http://schemas.openxmlformats.org/officeDocument/2006/relationships" id="257" r:id="R5660e1591f5d4ba9"/>
    <p:sldId xmlns:r="http://schemas.openxmlformats.org/officeDocument/2006/relationships" id="258" r:id="R93c7cf5dbac84e36"/>
    <p:sldId xmlns:r="http://schemas.openxmlformats.org/officeDocument/2006/relationships" id="259" r:id="R360f3aaa4abd49b4"/>
    <p:sldId xmlns:r="http://schemas.openxmlformats.org/officeDocument/2006/relationships" id="260" r:id="Rb387b4dc109d4bb1"/>
    <p:sldId xmlns:r="http://schemas.openxmlformats.org/officeDocument/2006/relationships" id="261" r:id="Rd0c53993140944f5"/>
    <p:sldId xmlns:r="http://schemas.openxmlformats.org/officeDocument/2006/relationships" id="262" r:id="Rd1fd453e2cf6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3f92702e64445" /><Relationship Type="http://schemas.openxmlformats.org/officeDocument/2006/relationships/slide" Target="/ppt/slides/slide1.xml" Id="Rda97773fcd9e41fa" /><Relationship Type="http://schemas.openxmlformats.org/officeDocument/2006/relationships/slide" Target="/ppt/slides/slide2.xml" Id="R5660e1591f5d4ba9" /><Relationship Type="http://schemas.openxmlformats.org/officeDocument/2006/relationships/slide" Target="/ppt/slides/slide3.xml" Id="R93c7cf5dbac84e36" /><Relationship Type="http://schemas.openxmlformats.org/officeDocument/2006/relationships/slide" Target="/ppt/slides/slide4.xml" Id="R360f3aaa4abd49b4" /><Relationship Type="http://schemas.openxmlformats.org/officeDocument/2006/relationships/slide" Target="/ppt/slides/slide5.xml" Id="Rb387b4dc109d4bb1" /><Relationship Type="http://schemas.openxmlformats.org/officeDocument/2006/relationships/slide" Target="/ppt/slides/slide6.xml" Id="Rd0c53993140944f5" /><Relationship Type="http://schemas.openxmlformats.org/officeDocument/2006/relationships/slide" Target="/ppt/slides/slide7.xml" Id="Rd1fd453e2cf6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e795f443045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cd032c5d84a54" /><Relationship Type="http://schemas.openxmlformats.org/officeDocument/2006/relationships/theme" Target="/ppt/slideMasters/theme/theme1.xml" Id="R0f566907ac8448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cd032c5d8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c83de09d640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49601e1ce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f7473c5404c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b4732328446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b37b2765142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9bffd9968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810cf1606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