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ef2d592f8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86af52a974385"/>
  </p:sldMasterIdLst>
  <p:sldIdLst>
    <p:sldId xmlns:r="http://schemas.openxmlformats.org/officeDocument/2006/relationships" id="256" r:id="R8e940d03d32f4cf7"/>
    <p:sldId xmlns:r="http://schemas.openxmlformats.org/officeDocument/2006/relationships" id="257" r:id="Rdbe6513a94e24cb8"/>
    <p:sldId xmlns:r="http://schemas.openxmlformats.org/officeDocument/2006/relationships" id="258" r:id="R6c48b7c5f7c8466a"/>
    <p:sldId xmlns:r="http://schemas.openxmlformats.org/officeDocument/2006/relationships" id="259" r:id="R563fbd1149ad4458"/>
    <p:sldId xmlns:r="http://schemas.openxmlformats.org/officeDocument/2006/relationships" id="260" r:id="Rbc3029d15ac54c49"/>
    <p:sldId xmlns:r="http://schemas.openxmlformats.org/officeDocument/2006/relationships" id="261" r:id="R404e37bb0050465d"/>
    <p:sldId xmlns:r="http://schemas.openxmlformats.org/officeDocument/2006/relationships" id="262" r:id="Ra2224c90e7a8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86af52a974385" /><Relationship Type="http://schemas.openxmlformats.org/officeDocument/2006/relationships/slide" Target="/ppt/slides/slide1.xml" Id="R8e940d03d32f4cf7" /><Relationship Type="http://schemas.openxmlformats.org/officeDocument/2006/relationships/slide" Target="/ppt/slides/slide2.xml" Id="Rdbe6513a94e24cb8" /><Relationship Type="http://schemas.openxmlformats.org/officeDocument/2006/relationships/slide" Target="/ppt/slides/slide3.xml" Id="R6c48b7c5f7c8466a" /><Relationship Type="http://schemas.openxmlformats.org/officeDocument/2006/relationships/slide" Target="/ppt/slides/slide4.xml" Id="R563fbd1149ad4458" /><Relationship Type="http://schemas.openxmlformats.org/officeDocument/2006/relationships/slide" Target="/ppt/slides/slide5.xml" Id="Rbc3029d15ac54c49" /><Relationship Type="http://schemas.openxmlformats.org/officeDocument/2006/relationships/slide" Target="/ppt/slides/slide6.xml" Id="R404e37bb0050465d" /><Relationship Type="http://schemas.openxmlformats.org/officeDocument/2006/relationships/slide" Target="/ppt/slides/slide7.xml" Id="Ra2224c90e7a8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f79edfa4a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45a727c574e47" /><Relationship Type="http://schemas.openxmlformats.org/officeDocument/2006/relationships/theme" Target="/ppt/slideMasters/theme/theme1.xml" Id="Rae403dd2b3cf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45a727c57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b0280ce049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5b075a95f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f17062590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b0dbadb4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af1627e78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93064afb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70a8fd4a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