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5a4c6f55a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d9a49cef44eab"/>
  </p:sldMasterIdLst>
  <p:sldIdLst>
    <p:sldId xmlns:r="http://schemas.openxmlformats.org/officeDocument/2006/relationships" id="256" r:id="R6fd04b9afd624cce"/>
    <p:sldId xmlns:r="http://schemas.openxmlformats.org/officeDocument/2006/relationships" id="257" r:id="Re2f9ed98546c4a10"/>
    <p:sldId xmlns:r="http://schemas.openxmlformats.org/officeDocument/2006/relationships" id="258" r:id="R0f54d0fc0264436d"/>
    <p:sldId xmlns:r="http://schemas.openxmlformats.org/officeDocument/2006/relationships" id="259" r:id="Rfc5b186c1fae4b16"/>
    <p:sldId xmlns:r="http://schemas.openxmlformats.org/officeDocument/2006/relationships" id="260" r:id="R9fe982cc9d774cce"/>
    <p:sldId xmlns:r="http://schemas.openxmlformats.org/officeDocument/2006/relationships" id="261" r:id="Rda47aef058884370"/>
    <p:sldId xmlns:r="http://schemas.openxmlformats.org/officeDocument/2006/relationships" id="262" r:id="R628d923d1386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d9a49cef44eab" /><Relationship Type="http://schemas.openxmlformats.org/officeDocument/2006/relationships/slide" Target="/ppt/slides/slide1.xml" Id="R6fd04b9afd624cce" /><Relationship Type="http://schemas.openxmlformats.org/officeDocument/2006/relationships/slide" Target="/ppt/slides/slide2.xml" Id="Re2f9ed98546c4a10" /><Relationship Type="http://schemas.openxmlformats.org/officeDocument/2006/relationships/slide" Target="/ppt/slides/slide3.xml" Id="R0f54d0fc0264436d" /><Relationship Type="http://schemas.openxmlformats.org/officeDocument/2006/relationships/slide" Target="/ppt/slides/slide4.xml" Id="Rfc5b186c1fae4b16" /><Relationship Type="http://schemas.openxmlformats.org/officeDocument/2006/relationships/slide" Target="/ppt/slides/slide5.xml" Id="R9fe982cc9d774cce" /><Relationship Type="http://schemas.openxmlformats.org/officeDocument/2006/relationships/slide" Target="/ppt/slides/slide6.xml" Id="Rda47aef058884370" /><Relationship Type="http://schemas.openxmlformats.org/officeDocument/2006/relationships/slide" Target="/ppt/slides/slide7.xml" Id="R628d923d1386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02497d4d3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bc76f785423f" /><Relationship Type="http://schemas.openxmlformats.org/officeDocument/2006/relationships/theme" Target="/ppt/slideMasters/theme/theme1.xml" Id="Rc7dedd49ab24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8bc76f785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a4f86057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2ee7ab50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13a75f5d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7f314fae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357658bb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2cb06cc37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7ece2b7d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ANTHOLZ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ANTHOLZ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ARNT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ANTHOLZ INVEST AS</a:t>
            </a:r>
          </a:p>
        </p:txBody>
      </p:sp>
    </p:spTree>
  </p:cSld>
  <p:clrMapOvr>
    <a:masterClrMapping xmlns:a="http://schemas.openxmlformats.org/drawingml/2006/main"/>
  </p:clrMapOvr>
</p:sld>
</file>