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4594bd72d4c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083ac94454c11"/>
  </p:sldMasterIdLst>
  <p:sldIdLst>
    <p:sldId xmlns:r="http://schemas.openxmlformats.org/officeDocument/2006/relationships" id="256" r:id="Rd0e78afc75fa40d3"/>
    <p:sldId xmlns:r="http://schemas.openxmlformats.org/officeDocument/2006/relationships" id="257" r:id="R013a5093f94a45ee"/>
    <p:sldId xmlns:r="http://schemas.openxmlformats.org/officeDocument/2006/relationships" id="258" r:id="Rc1d5918e55f348d0"/>
    <p:sldId xmlns:r="http://schemas.openxmlformats.org/officeDocument/2006/relationships" id="259" r:id="R48c078f6a72e4af6"/>
    <p:sldId xmlns:r="http://schemas.openxmlformats.org/officeDocument/2006/relationships" id="260" r:id="Ra7a1cfa3f58748c6"/>
    <p:sldId xmlns:r="http://schemas.openxmlformats.org/officeDocument/2006/relationships" id="261" r:id="R6ebfafb3fab4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083ac94454c11" /><Relationship Type="http://schemas.openxmlformats.org/officeDocument/2006/relationships/slide" Target="/ppt/slides/slide1.xml" Id="Rd0e78afc75fa40d3" /><Relationship Type="http://schemas.openxmlformats.org/officeDocument/2006/relationships/slide" Target="/ppt/slides/slide2.xml" Id="R013a5093f94a45ee" /><Relationship Type="http://schemas.openxmlformats.org/officeDocument/2006/relationships/slide" Target="/ppt/slides/slide3.xml" Id="Rc1d5918e55f348d0" /><Relationship Type="http://schemas.openxmlformats.org/officeDocument/2006/relationships/slide" Target="/ppt/slides/slide4.xml" Id="R48c078f6a72e4af6" /><Relationship Type="http://schemas.openxmlformats.org/officeDocument/2006/relationships/slide" Target="/ppt/slides/slide5.xml" Id="Ra7a1cfa3f58748c6" /><Relationship Type="http://schemas.openxmlformats.org/officeDocument/2006/relationships/slide" Target="/ppt/slides/slide6.xml" Id="R6ebfafb3fab4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ad4b14e4949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ba7211a944a7" /><Relationship Type="http://schemas.openxmlformats.org/officeDocument/2006/relationships/theme" Target="/ppt/slideMasters/theme/theme1.xml" Id="R65318f9e6af5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6ba7211a9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52580e107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2ac3d9a94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ba5b969d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9bc8072e9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eca88f2e43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c3d20fab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