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7a6e57bb04e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f511b8a9534d4d"/>
  </p:sldMasterIdLst>
  <p:sldIdLst>
    <p:sldId xmlns:r="http://schemas.openxmlformats.org/officeDocument/2006/relationships" id="256" r:id="R9f27122da2ac4459"/>
    <p:sldId xmlns:r="http://schemas.openxmlformats.org/officeDocument/2006/relationships" id="257" r:id="R86e7d9e8f4264a7e"/>
    <p:sldId xmlns:r="http://schemas.openxmlformats.org/officeDocument/2006/relationships" id="258" r:id="Re610339140e94f3e"/>
    <p:sldId xmlns:r="http://schemas.openxmlformats.org/officeDocument/2006/relationships" id="259" r:id="R08f96bf602d742e9"/>
    <p:sldId xmlns:r="http://schemas.openxmlformats.org/officeDocument/2006/relationships" id="260" r:id="Ra348aa81f1514bec"/>
    <p:sldId xmlns:r="http://schemas.openxmlformats.org/officeDocument/2006/relationships" id="261" r:id="R924441dec07c4502"/>
    <p:sldId xmlns:r="http://schemas.openxmlformats.org/officeDocument/2006/relationships" id="262" r:id="R0e7953b54f8446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511b8a9534d4d" /><Relationship Type="http://schemas.openxmlformats.org/officeDocument/2006/relationships/slide" Target="/ppt/slides/slide1.xml" Id="R9f27122da2ac4459" /><Relationship Type="http://schemas.openxmlformats.org/officeDocument/2006/relationships/slide" Target="/ppt/slides/slide2.xml" Id="R86e7d9e8f4264a7e" /><Relationship Type="http://schemas.openxmlformats.org/officeDocument/2006/relationships/slide" Target="/ppt/slides/slide3.xml" Id="Re610339140e94f3e" /><Relationship Type="http://schemas.openxmlformats.org/officeDocument/2006/relationships/slide" Target="/ppt/slides/slide4.xml" Id="R08f96bf602d742e9" /><Relationship Type="http://schemas.openxmlformats.org/officeDocument/2006/relationships/slide" Target="/ppt/slides/slide5.xml" Id="Ra348aa81f1514bec" /><Relationship Type="http://schemas.openxmlformats.org/officeDocument/2006/relationships/slide" Target="/ppt/slides/slide6.xml" Id="R924441dec07c4502" /><Relationship Type="http://schemas.openxmlformats.org/officeDocument/2006/relationships/slide" Target="/ppt/slides/slide7.xml" Id="R0e7953b54f8446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b818186c94e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f6b57d0184cc9" /><Relationship Type="http://schemas.openxmlformats.org/officeDocument/2006/relationships/theme" Target="/ppt/slideMasters/theme/theme1.xml" Id="Rc33e32d125a4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bf6b57d0184c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c6cd4ea2b4c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5556136ff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4a2090fec4d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f06ac984c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dd9c1da7044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b3dfb837a42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8e2d0cb5e47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