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87d11bb72d7422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c0b7489512a492c"/>
  </p:sldMasterIdLst>
  <p:sldIdLst>
    <p:sldId xmlns:r="http://schemas.openxmlformats.org/officeDocument/2006/relationships" id="256" r:id="Rbdb22a52a1d243e5"/>
    <p:sldId xmlns:r="http://schemas.openxmlformats.org/officeDocument/2006/relationships" id="257" r:id="R0b81fde9e81149df"/>
    <p:sldId xmlns:r="http://schemas.openxmlformats.org/officeDocument/2006/relationships" id="258" r:id="R324dd54d12e54008"/>
    <p:sldId xmlns:r="http://schemas.openxmlformats.org/officeDocument/2006/relationships" id="259" r:id="Re819ecd5897b4a99"/>
    <p:sldId xmlns:r="http://schemas.openxmlformats.org/officeDocument/2006/relationships" id="260" r:id="R2fd2fc77e74743b8"/>
    <p:sldId xmlns:r="http://schemas.openxmlformats.org/officeDocument/2006/relationships" id="261" r:id="Re5a4aa063e3346ff"/>
    <p:sldId xmlns:r="http://schemas.openxmlformats.org/officeDocument/2006/relationships" id="262" r:id="Ra4c6ac15606e42a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0b7489512a492c" /><Relationship Type="http://schemas.openxmlformats.org/officeDocument/2006/relationships/slide" Target="/ppt/slides/slide1.xml" Id="Rbdb22a52a1d243e5" /><Relationship Type="http://schemas.openxmlformats.org/officeDocument/2006/relationships/slide" Target="/ppt/slides/slide2.xml" Id="R0b81fde9e81149df" /><Relationship Type="http://schemas.openxmlformats.org/officeDocument/2006/relationships/slide" Target="/ppt/slides/slide3.xml" Id="R324dd54d12e54008" /><Relationship Type="http://schemas.openxmlformats.org/officeDocument/2006/relationships/slide" Target="/ppt/slides/slide4.xml" Id="Re819ecd5897b4a99" /><Relationship Type="http://schemas.openxmlformats.org/officeDocument/2006/relationships/slide" Target="/ppt/slides/slide5.xml" Id="R2fd2fc77e74743b8" /><Relationship Type="http://schemas.openxmlformats.org/officeDocument/2006/relationships/slide" Target="/ppt/slides/slide6.xml" Id="Re5a4aa063e3346ff" /><Relationship Type="http://schemas.openxmlformats.org/officeDocument/2006/relationships/slide" Target="/ppt/slides/slide7.xml" Id="Ra4c6ac15606e42a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281b848c2b405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4efb74f35540d8" /><Relationship Type="http://schemas.openxmlformats.org/officeDocument/2006/relationships/theme" Target="/ppt/slideMasters/theme/theme1.xml" Id="R6589d5eb84e2499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4efb74f35540d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a72cba696c465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0829907b7442f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78af07655d46c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3a3589ad1f4d8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1e3a1fbda3497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d658a407674b6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0daa233ae3427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HOV PROSJEKT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HOV PROSJEKT AS ble etablert [år] og holder til i Eidsvåg I Romsdal.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57 051 874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1 513 429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1 067 187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1 478 728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10 281 649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BERSÅS OVE  –  34,0 %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BERSÅS HÅKON ANGVIK  –  33,0 %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BERSÅS VEBJØRN ANGVIK  –  33,0 %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Hammervollhagen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6460 Eidsvåg I Romsdal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921 298 331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 PROSJEKT AS</a:t>
            </a:r>
          </a:p>
        </p:txBody>
      </p:sp>
    </p:spTree>
  </p:cSld>
  <p:clrMapOvr>
    <a:masterClrMapping xmlns:a="http://schemas.openxmlformats.org/drawingml/2006/main"/>
  </p:clrMapOvr>
</p:sld>
</file>