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df71f8e34146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43e6eb23ea46e5"/>
  </p:sldMasterIdLst>
  <p:sldIdLst>
    <p:sldId xmlns:r="http://schemas.openxmlformats.org/officeDocument/2006/relationships" id="256" r:id="Rdb3fb0722c074b3a"/>
    <p:sldId xmlns:r="http://schemas.openxmlformats.org/officeDocument/2006/relationships" id="257" r:id="R835ba8f15d064763"/>
    <p:sldId xmlns:r="http://schemas.openxmlformats.org/officeDocument/2006/relationships" id="258" r:id="R88672c1c27a148ce"/>
    <p:sldId xmlns:r="http://schemas.openxmlformats.org/officeDocument/2006/relationships" id="259" r:id="Re3ce28aae1fc4afa"/>
    <p:sldId xmlns:r="http://schemas.openxmlformats.org/officeDocument/2006/relationships" id="260" r:id="R7fef9e08be3b4f39"/>
    <p:sldId xmlns:r="http://schemas.openxmlformats.org/officeDocument/2006/relationships" id="261" r:id="Radfe91c246bf475d"/>
    <p:sldId xmlns:r="http://schemas.openxmlformats.org/officeDocument/2006/relationships" id="262" r:id="Rdb18bfc5b40049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3e6eb23ea46e5" /><Relationship Type="http://schemas.openxmlformats.org/officeDocument/2006/relationships/slide" Target="/ppt/slides/slide1.xml" Id="Rdb3fb0722c074b3a" /><Relationship Type="http://schemas.openxmlformats.org/officeDocument/2006/relationships/slide" Target="/ppt/slides/slide2.xml" Id="R835ba8f15d064763" /><Relationship Type="http://schemas.openxmlformats.org/officeDocument/2006/relationships/slide" Target="/ppt/slides/slide3.xml" Id="R88672c1c27a148ce" /><Relationship Type="http://schemas.openxmlformats.org/officeDocument/2006/relationships/slide" Target="/ppt/slides/slide4.xml" Id="Re3ce28aae1fc4afa" /><Relationship Type="http://schemas.openxmlformats.org/officeDocument/2006/relationships/slide" Target="/ppt/slides/slide5.xml" Id="R7fef9e08be3b4f39" /><Relationship Type="http://schemas.openxmlformats.org/officeDocument/2006/relationships/slide" Target="/ppt/slides/slide6.xml" Id="Radfe91c246bf475d" /><Relationship Type="http://schemas.openxmlformats.org/officeDocument/2006/relationships/slide" Target="/ppt/slides/slide7.xml" Id="Rdb18bfc5b40049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1e4024e3d45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1ca31c3ea4380" /><Relationship Type="http://schemas.openxmlformats.org/officeDocument/2006/relationships/theme" Target="/ppt/slideMasters/theme/theme1.xml" Id="Ra7fa152e868f46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1ca31c3ea43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bc9ec95ed42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8f44211884f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4a7a9834c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7d4918cb542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f2dcab1c4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11ecc20db48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dc06d1cec47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KVALHEIM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KVALHEIM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