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7c45ccdd7e04e5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cb9f296256743d3"/>
  </p:sldMasterIdLst>
  <p:sldIdLst>
    <p:sldId xmlns:r="http://schemas.openxmlformats.org/officeDocument/2006/relationships" id="256" r:id="R952af87b6a334964"/>
    <p:sldId xmlns:r="http://schemas.openxmlformats.org/officeDocument/2006/relationships" id="257" r:id="R62a653b95d4e4802"/>
    <p:sldId xmlns:r="http://schemas.openxmlformats.org/officeDocument/2006/relationships" id="258" r:id="R9aa9c6df13664101"/>
    <p:sldId xmlns:r="http://schemas.openxmlformats.org/officeDocument/2006/relationships" id="259" r:id="R5932471aad684757"/>
    <p:sldId xmlns:r="http://schemas.openxmlformats.org/officeDocument/2006/relationships" id="260" r:id="Rcd6b51a6a21543fb"/>
    <p:sldId xmlns:r="http://schemas.openxmlformats.org/officeDocument/2006/relationships" id="261" r:id="R7b7c9ad15221447f"/>
    <p:sldId xmlns:r="http://schemas.openxmlformats.org/officeDocument/2006/relationships" id="262" r:id="R65c59752f32241a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cb9f296256743d3" /><Relationship Type="http://schemas.openxmlformats.org/officeDocument/2006/relationships/slide" Target="/ppt/slides/slide1.xml" Id="R952af87b6a334964" /><Relationship Type="http://schemas.openxmlformats.org/officeDocument/2006/relationships/slide" Target="/ppt/slides/slide2.xml" Id="R62a653b95d4e4802" /><Relationship Type="http://schemas.openxmlformats.org/officeDocument/2006/relationships/slide" Target="/ppt/slides/slide3.xml" Id="R9aa9c6df13664101" /><Relationship Type="http://schemas.openxmlformats.org/officeDocument/2006/relationships/slide" Target="/ppt/slides/slide4.xml" Id="R5932471aad684757" /><Relationship Type="http://schemas.openxmlformats.org/officeDocument/2006/relationships/slide" Target="/ppt/slides/slide5.xml" Id="Rcd6b51a6a21543fb" /><Relationship Type="http://schemas.openxmlformats.org/officeDocument/2006/relationships/slide" Target="/ppt/slides/slide6.xml" Id="R7b7c9ad15221447f" /><Relationship Type="http://schemas.openxmlformats.org/officeDocument/2006/relationships/slide" Target="/ppt/slides/slide7.xml" Id="R65c59752f32241a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4f18943217d4cd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b240e114094e5b" /><Relationship Type="http://schemas.openxmlformats.org/officeDocument/2006/relationships/theme" Target="/ppt/slideMasters/theme/theme1.xml" Id="Rc7f7d6d74d604f1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bb240e114094e5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452b7840474da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03e3d737b443d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3c51ab6a864dd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7243cdb3264f4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fa1df6969749f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c586e13932428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6a595073b2403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SCANMUDRING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SCANMUDRING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SCANMUDRING HOLDING AS ble etablert [år] og holder til i Mandal.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SCANMUDRING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SCANMUDRING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SCANMUDRING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−1 490 685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137 629 326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352 910 524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596 393 469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SCANMUDRING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ORSTAD RÅDGIVNING AS  –  12,9 %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CONSTRUCTIO AS  –  12,4 %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ØMF HOLDING AS  –  12,4 %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ATLANTER HOLDING AS  –  8,5 %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ØMF HOLDING AS  –  6,9 %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CONSTRUCTIO AS  –  6,9 %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SCANMUDRING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Gismerøyveien 151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4515 Mandal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921 284 071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SCANMUDRING HOLDING AS</a:t>
            </a:r>
          </a:p>
        </p:txBody>
      </p:sp>
    </p:spTree>
  </p:cSld>
  <p:clrMapOvr>
    <a:masterClrMapping xmlns:a="http://schemas.openxmlformats.org/drawingml/2006/main"/>
  </p:clrMapOvr>
</p:sld>
</file>