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f070122f2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bf78da6cf40d7"/>
  </p:sldMasterIdLst>
  <p:sldIdLst>
    <p:sldId xmlns:r="http://schemas.openxmlformats.org/officeDocument/2006/relationships" id="256" r:id="Ra1d248a8f9aa4f96"/>
    <p:sldId xmlns:r="http://schemas.openxmlformats.org/officeDocument/2006/relationships" id="257" r:id="Rd8fc009f5a384685"/>
    <p:sldId xmlns:r="http://schemas.openxmlformats.org/officeDocument/2006/relationships" id="258" r:id="R2f0d294cd808417d"/>
    <p:sldId xmlns:r="http://schemas.openxmlformats.org/officeDocument/2006/relationships" id="259" r:id="R18845fbee2f040ff"/>
    <p:sldId xmlns:r="http://schemas.openxmlformats.org/officeDocument/2006/relationships" id="260" r:id="Rf3002c49febc48af"/>
    <p:sldId xmlns:r="http://schemas.openxmlformats.org/officeDocument/2006/relationships" id="261" r:id="R8693d1d59d6544ec"/>
    <p:sldId xmlns:r="http://schemas.openxmlformats.org/officeDocument/2006/relationships" id="262" r:id="R48d2f327d279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bf78da6cf40d7" /><Relationship Type="http://schemas.openxmlformats.org/officeDocument/2006/relationships/slide" Target="/ppt/slides/slide1.xml" Id="Ra1d248a8f9aa4f96" /><Relationship Type="http://schemas.openxmlformats.org/officeDocument/2006/relationships/slide" Target="/ppt/slides/slide2.xml" Id="Rd8fc009f5a384685" /><Relationship Type="http://schemas.openxmlformats.org/officeDocument/2006/relationships/slide" Target="/ppt/slides/slide3.xml" Id="R2f0d294cd808417d" /><Relationship Type="http://schemas.openxmlformats.org/officeDocument/2006/relationships/slide" Target="/ppt/slides/slide4.xml" Id="R18845fbee2f040ff" /><Relationship Type="http://schemas.openxmlformats.org/officeDocument/2006/relationships/slide" Target="/ppt/slides/slide5.xml" Id="Rf3002c49febc48af" /><Relationship Type="http://schemas.openxmlformats.org/officeDocument/2006/relationships/slide" Target="/ppt/slides/slide6.xml" Id="R8693d1d59d6544ec" /><Relationship Type="http://schemas.openxmlformats.org/officeDocument/2006/relationships/slide" Target="/ppt/slides/slide7.xml" Id="R48d2f327d279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13b0b326d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f5fc77884de8" /><Relationship Type="http://schemas.openxmlformats.org/officeDocument/2006/relationships/theme" Target="/ppt/slideMasters/theme/theme1.xml" Id="R613b7bdf0585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0f5fc7788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8b6e24c7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7fa96070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0c265bf4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92c1e2b8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75a6e96c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61a971b85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589aa5550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 OG REGNSKAPTJENESTER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 OG REGNSKAPTJENESTER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2 453 998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8 599 848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AFZAL BEENISH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 OG REGNSKAPTJENESTER AS</a:t>
            </a:r>
          </a:p>
        </p:txBody>
      </p:sp>
    </p:spTree>
  </p:cSld>
  <p:clrMapOvr>
    <a:masterClrMapping xmlns:a="http://schemas.openxmlformats.org/drawingml/2006/main"/>
  </p:clrMapOvr>
</p:sld>
</file>