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095ae7f97f4f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538083efb94619"/>
  </p:sldMasterIdLst>
  <p:sldIdLst>
    <p:sldId xmlns:r="http://schemas.openxmlformats.org/officeDocument/2006/relationships" id="256" r:id="R0926d110ddad44c7"/>
    <p:sldId xmlns:r="http://schemas.openxmlformats.org/officeDocument/2006/relationships" id="257" r:id="R83c025bb1a254791"/>
    <p:sldId xmlns:r="http://schemas.openxmlformats.org/officeDocument/2006/relationships" id="258" r:id="R310e19f8870d4b5a"/>
    <p:sldId xmlns:r="http://schemas.openxmlformats.org/officeDocument/2006/relationships" id="259" r:id="R4a0f38d4a9874f38"/>
    <p:sldId xmlns:r="http://schemas.openxmlformats.org/officeDocument/2006/relationships" id="260" r:id="R8c44621e858e49fd"/>
    <p:sldId xmlns:r="http://schemas.openxmlformats.org/officeDocument/2006/relationships" id="261" r:id="Rfcd8d1a0b42e476c"/>
    <p:sldId xmlns:r="http://schemas.openxmlformats.org/officeDocument/2006/relationships" id="262" r:id="R06b6e7214ded41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538083efb94619" /><Relationship Type="http://schemas.openxmlformats.org/officeDocument/2006/relationships/slide" Target="/ppt/slides/slide1.xml" Id="R0926d110ddad44c7" /><Relationship Type="http://schemas.openxmlformats.org/officeDocument/2006/relationships/slide" Target="/ppt/slides/slide2.xml" Id="R83c025bb1a254791" /><Relationship Type="http://schemas.openxmlformats.org/officeDocument/2006/relationships/slide" Target="/ppt/slides/slide3.xml" Id="R310e19f8870d4b5a" /><Relationship Type="http://schemas.openxmlformats.org/officeDocument/2006/relationships/slide" Target="/ppt/slides/slide4.xml" Id="R4a0f38d4a9874f38" /><Relationship Type="http://schemas.openxmlformats.org/officeDocument/2006/relationships/slide" Target="/ppt/slides/slide5.xml" Id="R8c44621e858e49fd" /><Relationship Type="http://schemas.openxmlformats.org/officeDocument/2006/relationships/slide" Target="/ppt/slides/slide6.xml" Id="Rfcd8d1a0b42e476c" /><Relationship Type="http://schemas.openxmlformats.org/officeDocument/2006/relationships/slide" Target="/ppt/slides/slide7.xml" Id="R06b6e7214ded41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0a9eda4bde4d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4836d9cab4993" /><Relationship Type="http://schemas.openxmlformats.org/officeDocument/2006/relationships/theme" Target="/ppt/slideMasters/theme/theme1.xml" Id="Re08854da1a484d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94836d9cab49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affd2027d4e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4b8be009648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0cc0a5eb14b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1901f68f04a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f4061771847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28435263344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57b51b06d44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SØBSTAD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SØBSTAD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533 080 249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−6 336 038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−10 284 617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64 286 214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321 170 768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SØBSTAD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Sandmovegen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7093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89 59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firmapost@sobstad.no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www.sobstad.no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921 231 849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