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23f38684c6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640ff0068141e8"/>
  </p:sldMasterIdLst>
  <p:sldIdLst>
    <p:sldId xmlns:r="http://schemas.openxmlformats.org/officeDocument/2006/relationships" id="256" r:id="R7df6452d48e44c02"/>
    <p:sldId xmlns:r="http://schemas.openxmlformats.org/officeDocument/2006/relationships" id="257" r:id="R45929290e71c4494"/>
    <p:sldId xmlns:r="http://schemas.openxmlformats.org/officeDocument/2006/relationships" id="258" r:id="Rf89d594a054e429e"/>
    <p:sldId xmlns:r="http://schemas.openxmlformats.org/officeDocument/2006/relationships" id="259" r:id="R4db8b44833d34d5b"/>
    <p:sldId xmlns:r="http://schemas.openxmlformats.org/officeDocument/2006/relationships" id="260" r:id="Rae928ed288e64895"/>
    <p:sldId xmlns:r="http://schemas.openxmlformats.org/officeDocument/2006/relationships" id="261" r:id="Rabdbcd5279094321"/>
    <p:sldId xmlns:r="http://schemas.openxmlformats.org/officeDocument/2006/relationships" id="262" r:id="R6591ac47b89044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40ff0068141e8" /><Relationship Type="http://schemas.openxmlformats.org/officeDocument/2006/relationships/slide" Target="/ppt/slides/slide1.xml" Id="R7df6452d48e44c02" /><Relationship Type="http://schemas.openxmlformats.org/officeDocument/2006/relationships/slide" Target="/ppt/slides/slide2.xml" Id="R45929290e71c4494" /><Relationship Type="http://schemas.openxmlformats.org/officeDocument/2006/relationships/slide" Target="/ppt/slides/slide3.xml" Id="Rf89d594a054e429e" /><Relationship Type="http://schemas.openxmlformats.org/officeDocument/2006/relationships/slide" Target="/ppt/slides/slide4.xml" Id="R4db8b44833d34d5b" /><Relationship Type="http://schemas.openxmlformats.org/officeDocument/2006/relationships/slide" Target="/ppt/slides/slide5.xml" Id="Rae928ed288e64895" /><Relationship Type="http://schemas.openxmlformats.org/officeDocument/2006/relationships/slide" Target="/ppt/slides/slide6.xml" Id="Rabdbcd5279094321" /><Relationship Type="http://schemas.openxmlformats.org/officeDocument/2006/relationships/slide" Target="/ppt/slides/slide7.xml" Id="R6591ac47b89044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a1ada18ba42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cc9d2708f46a2" /><Relationship Type="http://schemas.openxmlformats.org/officeDocument/2006/relationships/theme" Target="/ppt/slideMasters/theme/theme1.xml" Id="R36762911f4e84d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bcc9d2708f46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8858b5e2a4e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5bee1e0f347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401879ca24b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57f9e8e8a43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ff5afcdf047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d070f62234f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36b69a78044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SOSIV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−5 489 142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18 084 558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18 126 382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STEIN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SOSIV AS</a:t>
            </a:r>
          </a:p>
        </p:txBody>
      </p:sp>
    </p:spTree>
  </p:cSld>
  <p:clrMapOvr>
    <a:masterClrMapping xmlns:a="http://schemas.openxmlformats.org/drawingml/2006/main"/>
  </p:clrMapOvr>
</p:sld>
</file>