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7f52e74e4d4c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0df38108c74cc3"/>
  </p:sldMasterIdLst>
  <p:sldIdLst>
    <p:sldId xmlns:r="http://schemas.openxmlformats.org/officeDocument/2006/relationships" id="256" r:id="R13bc28e186e94aaf"/>
    <p:sldId xmlns:r="http://schemas.openxmlformats.org/officeDocument/2006/relationships" id="257" r:id="Rd7a8e564fef84d74"/>
    <p:sldId xmlns:r="http://schemas.openxmlformats.org/officeDocument/2006/relationships" id="258" r:id="Rcceee54093314cee"/>
    <p:sldId xmlns:r="http://schemas.openxmlformats.org/officeDocument/2006/relationships" id="259" r:id="Rb0da56e4945b4e29"/>
    <p:sldId xmlns:r="http://schemas.openxmlformats.org/officeDocument/2006/relationships" id="260" r:id="Rd54cd6f1843444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0df38108c74cc3" /><Relationship Type="http://schemas.openxmlformats.org/officeDocument/2006/relationships/slide" Target="/ppt/slides/slide1.xml" Id="R13bc28e186e94aaf" /><Relationship Type="http://schemas.openxmlformats.org/officeDocument/2006/relationships/slide" Target="/ppt/slides/slide2.xml" Id="Rd7a8e564fef84d74" /><Relationship Type="http://schemas.openxmlformats.org/officeDocument/2006/relationships/slide" Target="/ppt/slides/slide3.xml" Id="Rcceee54093314cee" /><Relationship Type="http://schemas.openxmlformats.org/officeDocument/2006/relationships/slide" Target="/ppt/slides/slide4.xml" Id="Rb0da56e4945b4e29" /><Relationship Type="http://schemas.openxmlformats.org/officeDocument/2006/relationships/slide" Target="/ppt/slides/slide5.xml" Id="Rd54cd6f1843444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761fe961024a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706782ba44619" /><Relationship Type="http://schemas.openxmlformats.org/officeDocument/2006/relationships/theme" Target="/ppt/slideMasters/theme/theme1.xml" Id="Rc5fe2f2fa38846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c706782ba446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ce1b4423346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038dcfd4e4c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924999d7b4d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09a4538804f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b65e69a524c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&amp; 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&amp; D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921 175 949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