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1da659994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f7062250747ce"/>
  </p:sldMasterIdLst>
  <p:sldIdLst>
    <p:sldId xmlns:r="http://schemas.openxmlformats.org/officeDocument/2006/relationships" id="256" r:id="R361b4cc0060a4c62"/>
    <p:sldId xmlns:r="http://schemas.openxmlformats.org/officeDocument/2006/relationships" id="257" r:id="R184a39718b734ecc"/>
    <p:sldId xmlns:r="http://schemas.openxmlformats.org/officeDocument/2006/relationships" id="258" r:id="R509f119f58ff4461"/>
    <p:sldId xmlns:r="http://schemas.openxmlformats.org/officeDocument/2006/relationships" id="259" r:id="Rd36804c1dfb445d5"/>
    <p:sldId xmlns:r="http://schemas.openxmlformats.org/officeDocument/2006/relationships" id="260" r:id="R0b77bf32570348c9"/>
    <p:sldId xmlns:r="http://schemas.openxmlformats.org/officeDocument/2006/relationships" id="261" r:id="Rc743a12fd42a4659"/>
    <p:sldId xmlns:r="http://schemas.openxmlformats.org/officeDocument/2006/relationships" id="262" r:id="R20feb26571e8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f7062250747ce" /><Relationship Type="http://schemas.openxmlformats.org/officeDocument/2006/relationships/slide" Target="/ppt/slides/slide1.xml" Id="R361b4cc0060a4c62" /><Relationship Type="http://schemas.openxmlformats.org/officeDocument/2006/relationships/slide" Target="/ppt/slides/slide2.xml" Id="R184a39718b734ecc" /><Relationship Type="http://schemas.openxmlformats.org/officeDocument/2006/relationships/slide" Target="/ppt/slides/slide3.xml" Id="R509f119f58ff4461" /><Relationship Type="http://schemas.openxmlformats.org/officeDocument/2006/relationships/slide" Target="/ppt/slides/slide4.xml" Id="Rd36804c1dfb445d5" /><Relationship Type="http://schemas.openxmlformats.org/officeDocument/2006/relationships/slide" Target="/ppt/slides/slide5.xml" Id="R0b77bf32570348c9" /><Relationship Type="http://schemas.openxmlformats.org/officeDocument/2006/relationships/slide" Target="/ppt/slides/slide6.xml" Id="Rc743a12fd42a4659" /><Relationship Type="http://schemas.openxmlformats.org/officeDocument/2006/relationships/slide" Target="/ppt/slides/slide7.xml" Id="R20feb26571e8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1721b229c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547f52cbc41f2" /><Relationship Type="http://schemas.openxmlformats.org/officeDocument/2006/relationships/theme" Target="/ppt/slideMasters/theme/theme1.xml" Id="R0d5529598f8647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547f52cbc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d2e88e9747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4e97dec0f4b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a33bb16024b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12c7cb65448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76abcf00343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510dfff6f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614a59ad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