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2beb0a96f648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fbf31074944e95"/>
  </p:sldMasterIdLst>
  <p:sldIdLst>
    <p:sldId xmlns:r="http://schemas.openxmlformats.org/officeDocument/2006/relationships" id="256" r:id="R0cc5cb5b50174486"/>
    <p:sldId xmlns:r="http://schemas.openxmlformats.org/officeDocument/2006/relationships" id="257" r:id="R0ee00a5b4dcc4e6a"/>
    <p:sldId xmlns:r="http://schemas.openxmlformats.org/officeDocument/2006/relationships" id="258" r:id="R1c24f552d26a4b87"/>
    <p:sldId xmlns:r="http://schemas.openxmlformats.org/officeDocument/2006/relationships" id="259" r:id="R71b0d95d9d444f28"/>
    <p:sldId xmlns:r="http://schemas.openxmlformats.org/officeDocument/2006/relationships" id="260" r:id="Rc2d2e94d13974836"/>
    <p:sldId xmlns:r="http://schemas.openxmlformats.org/officeDocument/2006/relationships" id="261" r:id="R2ac3736a721d4e81"/>
    <p:sldId xmlns:r="http://schemas.openxmlformats.org/officeDocument/2006/relationships" id="262" r:id="Rf7210193df274b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fbf31074944e95" /><Relationship Type="http://schemas.openxmlformats.org/officeDocument/2006/relationships/slide" Target="/ppt/slides/slide1.xml" Id="R0cc5cb5b50174486" /><Relationship Type="http://schemas.openxmlformats.org/officeDocument/2006/relationships/slide" Target="/ppt/slides/slide2.xml" Id="R0ee00a5b4dcc4e6a" /><Relationship Type="http://schemas.openxmlformats.org/officeDocument/2006/relationships/slide" Target="/ppt/slides/slide3.xml" Id="R1c24f552d26a4b87" /><Relationship Type="http://schemas.openxmlformats.org/officeDocument/2006/relationships/slide" Target="/ppt/slides/slide4.xml" Id="R71b0d95d9d444f28" /><Relationship Type="http://schemas.openxmlformats.org/officeDocument/2006/relationships/slide" Target="/ppt/slides/slide5.xml" Id="Rc2d2e94d13974836" /><Relationship Type="http://schemas.openxmlformats.org/officeDocument/2006/relationships/slide" Target="/ppt/slides/slide6.xml" Id="R2ac3736a721d4e81" /><Relationship Type="http://schemas.openxmlformats.org/officeDocument/2006/relationships/slide" Target="/ppt/slides/slide7.xml" Id="Rf7210193df274b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5f84c5d8e46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aa4eeabc54d16" /><Relationship Type="http://schemas.openxmlformats.org/officeDocument/2006/relationships/theme" Target="/ppt/slideMasters/theme/theme1.xml" Id="R00ad059c953940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0aa4eeabc54d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ed9c5900c641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38f067a724b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13674635e47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fa0057cd354d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8ae745a72447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495b2cb794c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52ed7496d4b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SPARDAMA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SPARDAMA INVEST AS ble etablert [år] og holder til i Rykkinn.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954 636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954 636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BERENTZEN ATLE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Saubakken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1349 Rykkinn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921 145 950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SPARDAMA INVEST AS</a:t>
            </a:r>
          </a:p>
        </p:txBody>
      </p:sp>
    </p:spTree>
  </p:cSld>
  <p:clrMapOvr>
    <a:masterClrMapping xmlns:a="http://schemas.openxmlformats.org/drawingml/2006/main"/>
  </p:clrMapOvr>
</p:sld>
</file>