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e07cdb7fd4d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8bbd89a0df4625"/>
  </p:sldMasterIdLst>
  <p:sldIdLst>
    <p:sldId xmlns:r="http://schemas.openxmlformats.org/officeDocument/2006/relationships" id="256" r:id="Ra20fdf181a61471c"/>
    <p:sldId xmlns:r="http://schemas.openxmlformats.org/officeDocument/2006/relationships" id="257" r:id="Rc43bf05524be414c"/>
    <p:sldId xmlns:r="http://schemas.openxmlformats.org/officeDocument/2006/relationships" id="258" r:id="Re4a2af42f8934b80"/>
    <p:sldId xmlns:r="http://schemas.openxmlformats.org/officeDocument/2006/relationships" id="259" r:id="R97da7f8b67f3445a"/>
    <p:sldId xmlns:r="http://schemas.openxmlformats.org/officeDocument/2006/relationships" id="260" r:id="Recd45371e0144279"/>
    <p:sldId xmlns:r="http://schemas.openxmlformats.org/officeDocument/2006/relationships" id="261" r:id="R905e0c09fbe849d5"/>
    <p:sldId xmlns:r="http://schemas.openxmlformats.org/officeDocument/2006/relationships" id="262" r:id="Rea7b7629f5c34d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bbd89a0df4625" /><Relationship Type="http://schemas.openxmlformats.org/officeDocument/2006/relationships/slide" Target="/ppt/slides/slide1.xml" Id="Ra20fdf181a61471c" /><Relationship Type="http://schemas.openxmlformats.org/officeDocument/2006/relationships/slide" Target="/ppt/slides/slide2.xml" Id="Rc43bf05524be414c" /><Relationship Type="http://schemas.openxmlformats.org/officeDocument/2006/relationships/slide" Target="/ppt/slides/slide3.xml" Id="Re4a2af42f8934b80" /><Relationship Type="http://schemas.openxmlformats.org/officeDocument/2006/relationships/slide" Target="/ppt/slides/slide4.xml" Id="R97da7f8b67f3445a" /><Relationship Type="http://schemas.openxmlformats.org/officeDocument/2006/relationships/slide" Target="/ppt/slides/slide5.xml" Id="Recd45371e0144279" /><Relationship Type="http://schemas.openxmlformats.org/officeDocument/2006/relationships/slide" Target="/ppt/slides/slide6.xml" Id="R905e0c09fbe849d5" /><Relationship Type="http://schemas.openxmlformats.org/officeDocument/2006/relationships/slide" Target="/ppt/slides/slide7.xml" Id="Rea7b7629f5c34d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bbca5cece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987c7e9dc43b6" /><Relationship Type="http://schemas.openxmlformats.org/officeDocument/2006/relationships/theme" Target="/ppt/slideMasters/theme/theme1.xml" Id="R0ddba96e8a9c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987c7e9dc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41cf0067c40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3f1be86a5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98d6099f4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9b53c85243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efa2ade5d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271ccfbd5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78aa1de8847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