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b5d3189b1147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67831cffd6479a"/>
  </p:sldMasterIdLst>
  <p:sldIdLst>
    <p:sldId xmlns:r="http://schemas.openxmlformats.org/officeDocument/2006/relationships" id="256" r:id="R1bde9ee447734f9e"/>
    <p:sldId xmlns:r="http://schemas.openxmlformats.org/officeDocument/2006/relationships" id="257" r:id="Rfcf6e42a098e4893"/>
    <p:sldId xmlns:r="http://schemas.openxmlformats.org/officeDocument/2006/relationships" id="258" r:id="Rfadb681ec0d444a3"/>
    <p:sldId xmlns:r="http://schemas.openxmlformats.org/officeDocument/2006/relationships" id="259" r:id="Rf7fcb0a211ce42a9"/>
    <p:sldId xmlns:r="http://schemas.openxmlformats.org/officeDocument/2006/relationships" id="260" r:id="Rdee9821e8c7243ef"/>
    <p:sldId xmlns:r="http://schemas.openxmlformats.org/officeDocument/2006/relationships" id="261" r:id="R4ae384e7103a4c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67831cffd6479a" /><Relationship Type="http://schemas.openxmlformats.org/officeDocument/2006/relationships/slide" Target="/ppt/slides/slide1.xml" Id="R1bde9ee447734f9e" /><Relationship Type="http://schemas.openxmlformats.org/officeDocument/2006/relationships/slide" Target="/ppt/slides/slide2.xml" Id="Rfcf6e42a098e4893" /><Relationship Type="http://schemas.openxmlformats.org/officeDocument/2006/relationships/slide" Target="/ppt/slides/slide3.xml" Id="Rfadb681ec0d444a3" /><Relationship Type="http://schemas.openxmlformats.org/officeDocument/2006/relationships/slide" Target="/ppt/slides/slide4.xml" Id="Rf7fcb0a211ce42a9" /><Relationship Type="http://schemas.openxmlformats.org/officeDocument/2006/relationships/slide" Target="/ppt/slides/slide5.xml" Id="Rdee9821e8c7243ef" /><Relationship Type="http://schemas.openxmlformats.org/officeDocument/2006/relationships/slide" Target="/ppt/slides/slide6.xml" Id="R4ae384e7103a4c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8540c600a84a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a9014a3c4415b" /><Relationship Type="http://schemas.openxmlformats.org/officeDocument/2006/relationships/theme" Target="/ppt/slideMasters/theme/theme1.xml" Id="R969d1c09edd74e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9a9014a3c441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821dff175940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e3dc99393b4b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d15d01da94d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1775775f64c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3f8e57d4747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282b2026a49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BIRKELAND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Andreas Birkeland, Østre Solberg vei 156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1425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921 118 708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HOLDING AS</a:t>
            </a:r>
          </a:p>
        </p:txBody>
      </p:sp>
    </p:spTree>
  </p:cSld>
  <p:clrMapOvr>
    <a:masterClrMapping xmlns:a="http://schemas.openxmlformats.org/drawingml/2006/main"/>
  </p:clrMapOvr>
</p:sld>
</file>