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d9b864ef9a4a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c3071e04f54c5b"/>
  </p:sldMasterIdLst>
  <p:sldIdLst>
    <p:sldId xmlns:r="http://schemas.openxmlformats.org/officeDocument/2006/relationships" id="256" r:id="R827f4e85b5204712"/>
    <p:sldId xmlns:r="http://schemas.openxmlformats.org/officeDocument/2006/relationships" id="257" r:id="R7600a1747d414abf"/>
    <p:sldId xmlns:r="http://schemas.openxmlformats.org/officeDocument/2006/relationships" id="258" r:id="Rdb3d5cb705204abb"/>
    <p:sldId xmlns:r="http://schemas.openxmlformats.org/officeDocument/2006/relationships" id="259" r:id="R070f8a845f624532"/>
    <p:sldId xmlns:r="http://schemas.openxmlformats.org/officeDocument/2006/relationships" id="260" r:id="R99909e8264e94028"/>
    <p:sldId xmlns:r="http://schemas.openxmlformats.org/officeDocument/2006/relationships" id="261" r:id="R43f51bef475a4f20"/>
    <p:sldId xmlns:r="http://schemas.openxmlformats.org/officeDocument/2006/relationships" id="262" r:id="Ra01433513d1547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c3071e04f54c5b" /><Relationship Type="http://schemas.openxmlformats.org/officeDocument/2006/relationships/slide" Target="/ppt/slides/slide1.xml" Id="R827f4e85b5204712" /><Relationship Type="http://schemas.openxmlformats.org/officeDocument/2006/relationships/slide" Target="/ppt/slides/slide2.xml" Id="R7600a1747d414abf" /><Relationship Type="http://schemas.openxmlformats.org/officeDocument/2006/relationships/slide" Target="/ppt/slides/slide3.xml" Id="Rdb3d5cb705204abb" /><Relationship Type="http://schemas.openxmlformats.org/officeDocument/2006/relationships/slide" Target="/ppt/slides/slide4.xml" Id="R070f8a845f624532" /><Relationship Type="http://schemas.openxmlformats.org/officeDocument/2006/relationships/slide" Target="/ppt/slides/slide5.xml" Id="R99909e8264e94028" /><Relationship Type="http://schemas.openxmlformats.org/officeDocument/2006/relationships/slide" Target="/ppt/slides/slide6.xml" Id="R43f51bef475a4f20" /><Relationship Type="http://schemas.openxmlformats.org/officeDocument/2006/relationships/slide" Target="/ppt/slides/slide7.xml" Id="Ra01433513d1547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8071af80042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f201f1e2f43c8" /><Relationship Type="http://schemas.openxmlformats.org/officeDocument/2006/relationships/theme" Target="/ppt/slideMasters/theme/theme1.xml" Id="R84e00323ffb44f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6f201f1e2f43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0dc5cd7a445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e59e4b27648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cb9881f744a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d15188ca24c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bfaa0ab59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a01b485444d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fcab9a0c342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VESTBY BOLIGUTVIKLING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BOLIGUTVIKLING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 BOLIGUTVIKLING 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BOLIGUTVIKLING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BOLIGUTVIKLING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BOLIGUTVIKLING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−985 124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−8 941 463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16 610 033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179 119 461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BOLIGUTVIKLING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SOLON BOLIG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SOLSIDAN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URBANIA EIENDOM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KLØKT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BOLIGUTVIKLING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 torg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BOLIGUTVIKLING II AS</a:t>
            </a:r>
          </a:p>
        </p:txBody>
      </p:sp>
    </p:spTree>
  </p:cSld>
  <p:clrMapOvr>
    <a:masterClrMapping xmlns:a="http://schemas.openxmlformats.org/drawingml/2006/main"/>
  </p:clrMapOvr>
</p:sld>
</file>