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1cf330478f43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52429deee54db9"/>
  </p:sldMasterIdLst>
  <p:sldIdLst>
    <p:sldId xmlns:r="http://schemas.openxmlformats.org/officeDocument/2006/relationships" id="256" r:id="R826af383f7ea4f5f"/>
    <p:sldId xmlns:r="http://schemas.openxmlformats.org/officeDocument/2006/relationships" id="257" r:id="R31b9d63c6311474b"/>
    <p:sldId xmlns:r="http://schemas.openxmlformats.org/officeDocument/2006/relationships" id="258" r:id="Rd1615d1f3a034ab8"/>
    <p:sldId xmlns:r="http://schemas.openxmlformats.org/officeDocument/2006/relationships" id="259" r:id="Rdbeb65d7c0634bbf"/>
    <p:sldId xmlns:r="http://schemas.openxmlformats.org/officeDocument/2006/relationships" id="260" r:id="R09a3950833bf4e3b"/>
    <p:sldId xmlns:r="http://schemas.openxmlformats.org/officeDocument/2006/relationships" id="261" r:id="Rfb8a626efa71410a"/>
    <p:sldId xmlns:r="http://schemas.openxmlformats.org/officeDocument/2006/relationships" id="262" r:id="Re095fccde98a47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52429deee54db9" /><Relationship Type="http://schemas.openxmlformats.org/officeDocument/2006/relationships/slide" Target="/ppt/slides/slide1.xml" Id="R826af383f7ea4f5f" /><Relationship Type="http://schemas.openxmlformats.org/officeDocument/2006/relationships/slide" Target="/ppt/slides/slide2.xml" Id="R31b9d63c6311474b" /><Relationship Type="http://schemas.openxmlformats.org/officeDocument/2006/relationships/slide" Target="/ppt/slides/slide3.xml" Id="Rd1615d1f3a034ab8" /><Relationship Type="http://schemas.openxmlformats.org/officeDocument/2006/relationships/slide" Target="/ppt/slides/slide4.xml" Id="Rdbeb65d7c0634bbf" /><Relationship Type="http://schemas.openxmlformats.org/officeDocument/2006/relationships/slide" Target="/ppt/slides/slide5.xml" Id="R09a3950833bf4e3b" /><Relationship Type="http://schemas.openxmlformats.org/officeDocument/2006/relationships/slide" Target="/ppt/slides/slide6.xml" Id="Rfb8a626efa71410a" /><Relationship Type="http://schemas.openxmlformats.org/officeDocument/2006/relationships/slide" Target="/ppt/slides/slide7.xml" Id="Re095fccde98a47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9e0a3ee2d948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8d16f12db4c6a" /><Relationship Type="http://schemas.openxmlformats.org/officeDocument/2006/relationships/theme" Target="/ppt/slideMasters/theme/theme1.xml" Id="R313b8df543a442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f8d16f12db4c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665ca1e4d4f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4d35fcb8043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1fead36984b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bee7e25fb44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da09f7cb448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41b46de1d4f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ddbfc80854b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WOMAN STANDING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 INVEST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NEOSPINN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 BRA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NISSIK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KEEP ON ROCKING AS  –  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