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35d0493a7b44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2d2c06f42e4693"/>
  </p:sldMasterIdLst>
  <p:sldIdLst>
    <p:sldId xmlns:r="http://schemas.openxmlformats.org/officeDocument/2006/relationships" id="256" r:id="R3dfc4cae0a4e4a6c"/>
    <p:sldId xmlns:r="http://schemas.openxmlformats.org/officeDocument/2006/relationships" id="257" r:id="R2ba8e03f6aec4887"/>
    <p:sldId xmlns:r="http://schemas.openxmlformats.org/officeDocument/2006/relationships" id="258" r:id="R3972a3704e8f43ac"/>
    <p:sldId xmlns:r="http://schemas.openxmlformats.org/officeDocument/2006/relationships" id="259" r:id="Rdd22fbb9866f4eed"/>
    <p:sldId xmlns:r="http://schemas.openxmlformats.org/officeDocument/2006/relationships" id="260" r:id="R3647f3a1422a48c0"/>
    <p:sldId xmlns:r="http://schemas.openxmlformats.org/officeDocument/2006/relationships" id="261" r:id="R2b54be9b6a6941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2d2c06f42e4693" /><Relationship Type="http://schemas.openxmlformats.org/officeDocument/2006/relationships/slide" Target="/ppt/slides/slide1.xml" Id="R3dfc4cae0a4e4a6c" /><Relationship Type="http://schemas.openxmlformats.org/officeDocument/2006/relationships/slide" Target="/ppt/slides/slide2.xml" Id="R2ba8e03f6aec4887" /><Relationship Type="http://schemas.openxmlformats.org/officeDocument/2006/relationships/slide" Target="/ppt/slides/slide3.xml" Id="R3972a3704e8f43ac" /><Relationship Type="http://schemas.openxmlformats.org/officeDocument/2006/relationships/slide" Target="/ppt/slides/slide4.xml" Id="Rdd22fbb9866f4eed" /><Relationship Type="http://schemas.openxmlformats.org/officeDocument/2006/relationships/slide" Target="/ppt/slides/slide5.xml" Id="R3647f3a1422a48c0" /><Relationship Type="http://schemas.openxmlformats.org/officeDocument/2006/relationships/slide" Target="/ppt/slides/slide6.xml" Id="R2b54be9b6a6941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ce2b04eb494d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ac3a5e2cd047f2" /><Relationship Type="http://schemas.openxmlformats.org/officeDocument/2006/relationships/theme" Target="/ppt/slideMasters/theme/theme1.xml" Id="R6a8e659d96e8449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ac3a5e2cd047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b679b5f3c64c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fab02f83794c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d19bc88a034f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6b6f1953ba4c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4a30e08acb478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acac9fa5cf45c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LAST WOMAN STANDING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Gaustadalléen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0349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921 065 310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