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0743ed421345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b428d70eda47fa"/>
  </p:sldMasterIdLst>
  <p:sldIdLst>
    <p:sldId xmlns:r="http://schemas.openxmlformats.org/officeDocument/2006/relationships" id="256" r:id="R6f2c48b81dc64e20"/>
    <p:sldId xmlns:r="http://schemas.openxmlformats.org/officeDocument/2006/relationships" id="257" r:id="Ra6bc0e622e174fb1"/>
    <p:sldId xmlns:r="http://schemas.openxmlformats.org/officeDocument/2006/relationships" id="258" r:id="R5e6047e45e324d5a"/>
    <p:sldId xmlns:r="http://schemas.openxmlformats.org/officeDocument/2006/relationships" id="259" r:id="R6b442bba141e4b94"/>
    <p:sldId xmlns:r="http://schemas.openxmlformats.org/officeDocument/2006/relationships" id="260" r:id="R9d17853adab7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428d70eda47fa" /><Relationship Type="http://schemas.openxmlformats.org/officeDocument/2006/relationships/slide" Target="/ppt/slides/slide1.xml" Id="R6f2c48b81dc64e20" /><Relationship Type="http://schemas.openxmlformats.org/officeDocument/2006/relationships/slide" Target="/ppt/slides/slide2.xml" Id="Ra6bc0e622e174fb1" /><Relationship Type="http://schemas.openxmlformats.org/officeDocument/2006/relationships/slide" Target="/ppt/slides/slide3.xml" Id="R5e6047e45e324d5a" /><Relationship Type="http://schemas.openxmlformats.org/officeDocument/2006/relationships/slide" Target="/ppt/slides/slide4.xml" Id="R6b442bba141e4b94" /><Relationship Type="http://schemas.openxmlformats.org/officeDocument/2006/relationships/slide" Target="/ppt/slides/slide5.xml" Id="R9d17853adab7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79639d92a41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8ee9ee8d6422a" /><Relationship Type="http://schemas.openxmlformats.org/officeDocument/2006/relationships/theme" Target="/ppt/slideMasters/theme/theme1.xml" Id="R26eeb1ed1d244d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68ee9ee8d6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9dfda6c0848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5e411a87a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65be39262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e71bab2c6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b2b1e8d2241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