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c32f56005c41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e30900751b34ec6"/>
  </p:sldMasterIdLst>
  <p:sldIdLst>
    <p:sldId xmlns:r="http://schemas.openxmlformats.org/officeDocument/2006/relationships" id="256" r:id="Ree4a7a1c7da94ece"/>
    <p:sldId xmlns:r="http://schemas.openxmlformats.org/officeDocument/2006/relationships" id="257" r:id="Rc7f2dc26d7da4ae4"/>
    <p:sldId xmlns:r="http://schemas.openxmlformats.org/officeDocument/2006/relationships" id="258" r:id="Rb687170dc00e4879"/>
    <p:sldId xmlns:r="http://schemas.openxmlformats.org/officeDocument/2006/relationships" id="259" r:id="Re1347367db0b4486"/>
    <p:sldId xmlns:r="http://schemas.openxmlformats.org/officeDocument/2006/relationships" id="260" r:id="R43a7958342724a53"/>
    <p:sldId xmlns:r="http://schemas.openxmlformats.org/officeDocument/2006/relationships" id="261" r:id="Red9c1c7ec7654a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30900751b34ec6" /><Relationship Type="http://schemas.openxmlformats.org/officeDocument/2006/relationships/slide" Target="/ppt/slides/slide1.xml" Id="Ree4a7a1c7da94ece" /><Relationship Type="http://schemas.openxmlformats.org/officeDocument/2006/relationships/slide" Target="/ppt/slides/slide2.xml" Id="Rc7f2dc26d7da4ae4" /><Relationship Type="http://schemas.openxmlformats.org/officeDocument/2006/relationships/slide" Target="/ppt/slides/slide3.xml" Id="Rb687170dc00e4879" /><Relationship Type="http://schemas.openxmlformats.org/officeDocument/2006/relationships/slide" Target="/ppt/slides/slide4.xml" Id="Re1347367db0b4486" /><Relationship Type="http://schemas.openxmlformats.org/officeDocument/2006/relationships/slide" Target="/ppt/slides/slide5.xml" Id="R43a7958342724a53" /><Relationship Type="http://schemas.openxmlformats.org/officeDocument/2006/relationships/slide" Target="/ppt/slides/slide6.xml" Id="Red9c1c7ec7654a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9df1c810e342e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acc91c1124eb2" /><Relationship Type="http://schemas.openxmlformats.org/officeDocument/2006/relationships/theme" Target="/ppt/slideMasters/theme/theme1.xml" Id="R0b667bee41f940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7acc91c1124e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979193fd740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57ec5e51846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c787f8d418413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39e0c9827347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bb9515f1af45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22da304ec45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VOLLANE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921 057 504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VOLLANE AS</a:t>
            </a:r>
          </a:p>
        </p:txBody>
      </p:sp>
    </p:spTree>
  </p:cSld>
  <p:clrMapOvr>
    <a:masterClrMapping xmlns:a="http://schemas.openxmlformats.org/drawingml/2006/main"/>
  </p:clrMapOvr>
</p:sld>
</file>