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f06dbe2adf40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a6b714a87c4102"/>
  </p:sldMasterIdLst>
  <p:sldIdLst>
    <p:sldId xmlns:r="http://schemas.openxmlformats.org/officeDocument/2006/relationships" id="256" r:id="R13daf6311c37418f"/>
    <p:sldId xmlns:r="http://schemas.openxmlformats.org/officeDocument/2006/relationships" id="257" r:id="Rcfda5da1c23a400e"/>
    <p:sldId xmlns:r="http://schemas.openxmlformats.org/officeDocument/2006/relationships" id="258" r:id="Rcf35fe99555d458c"/>
    <p:sldId xmlns:r="http://schemas.openxmlformats.org/officeDocument/2006/relationships" id="259" r:id="R1a0504d6ed084c7a"/>
    <p:sldId xmlns:r="http://schemas.openxmlformats.org/officeDocument/2006/relationships" id="260" r:id="R7fc7e92f88584394"/>
    <p:sldId xmlns:r="http://schemas.openxmlformats.org/officeDocument/2006/relationships" id="261" r:id="R261be5cd9cf648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a6b714a87c4102" /><Relationship Type="http://schemas.openxmlformats.org/officeDocument/2006/relationships/slide" Target="/ppt/slides/slide1.xml" Id="R13daf6311c37418f" /><Relationship Type="http://schemas.openxmlformats.org/officeDocument/2006/relationships/slide" Target="/ppt/slides/slide2.xml" Id="Rcfda5da1c23a400e" /><Relationship Type="http://schemas.openxmlformats.org/officeDocument/2006/relationships/slide" Target="/ppt/slides/slide3.xml" Id="Rcf35fe99555d458c" /><Relationship Type="http://schemas.openxmlformats.org/officeDocument/2006/relationships/slide" Target="/ppt/slides/slide4.xml" Id="R1a0504d6ed084c7a" /><Relationship Type="http://schemas.openxmlformats.org/officeDocument/2006/relationships/slide" Target="/ppt/slides/slide5.xml" Id="R7fc7e92f88584394" /><Relationship Type="http://schemas.openxmlformats.org/officeDocument/2006/relationships/slide" Target="/ppt/slides/slide6.xml" Id="R261be5cd9cf648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bc40e23d544b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082b63c154660" /><Relationship Type="http://schemas.openxmlformats.org/officeDocument/2006/relationships/theme" Target="/ppt/slideMasters/theme/theme1.xml" Id="R64db0fc2fb4445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8082b63c1546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336d22e514e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5306bc0dc4d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651aa02f14e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c84ea947549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3071e4f594a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919d19ecd40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RB INVESTOR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RB INVESTOR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−7 827 663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223 027 773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2 284 749 510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2 325 864 606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921 029 721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