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854b71e96d42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c8b723e2b747e5"/>
  </p:sldMasterIdLst>
  <p:sldIdLst>
    <p:sldId xmlns:r="http://schemas.openxmlformats.org/officeDocument/2006/relationships" id="256" r:id="R38385911417c4e00"/>
    <p:sldId xmlns:r="http://schemas.openxmlformats.org/officeDocument/2006/relationships" id="257" r:id="Racaa9b2f5f264c87"/>
    <p:sldId xmlns:r="http://schemas.openxmlformats.org/officeDocument/2006/relationships" id="258" r:id="Ra5bc0510d90d445d"/>
    <p:sldId xmlns:r="http://schemas.openxmlformats.org/officeDocument/2006/relationships" id="259" r:id="R895dd17e0fd8447f"/>
    <p:sldId xmlns:r="http://schemas.openxmlformats.org/officeDocument/2006/relationships" id="260" r:id="R6b37e19a70494b4f"/>
    <p:sldId xmlns:r="http://schemas.openxmlformats.org/officeDocument/2006/relationships" id="261" r:id="Re39ef45c3f414804"/>
    <p:sldId xmlns:r="http://schemas.openxmlformats.org/officeDocument/2006/relationships" id="262" r:id="Rd89fb7f17ea24b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8b723e2b747e5" /><Relationship Type="http://schemas.openxmlformats.org/officeDocument/2006/relationships/slide" Target="/ppt/slides/slide1.xml" Id="R38385911417c4e00" /><Relationship Type="http://schemas.openxmlformats.org/officeDocument/2006/relationships/slide" Target="/ppt/slides/slide2.xml" Id="Racaa9b2f5f264c87" /><Relationship Type="http://schemas.openxmlformats.org/officeDocument/2006/relationships/slide" Target="/ppt/slides/slide3.xml" Id="Ra5bc0510d90d445d" /><Relationship Type="http://schemas.openxmlformats.org/officeDocument/2006/relationships/slide" Target="/ppt/slides/slide4.xml" Id="R895dd17e0fd8447f" /><Relationship Type="http://schemas.openxmlformats.org/officeDocument/2006/relationships/slide" Target="/ppt/slides/slide5.xml" Id="R6b37e19a70494b4f" /><Relationship Type="http://schemas.openxmlformats.org/officeDocument/2006/relationships/slide" Target="/ppt/slides/slide6.xml" Id="Re39ef45c3f414804" /><Relationship Type="http://schemas.openxmlformats.org/officeDocument/2006/relationships/slide" Target="/ppt/slides/slide7.xml" Id="Rd89fb7f17ea24b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a2de4698846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a52b7aefd4661" /><Relationship Type="http://schemas.openxmlformats.org/officeDocument/2006/relationships/theme" Target="/ppt/slideMasters/theme/theme1.xml" Id="R1295d8ee5b154f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2a52b7aefd46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5219e97a04e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623d688404d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ae0565e6543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ab42d34fc40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c55a421794d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ea35c79444c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cd0701f724d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LSPRINT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LSPRINT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1 662 358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1 666 821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STOKKELAND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Torvmyrveien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