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d85f01c3240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d31807f714c78"/>
  </p:sldMasterIdLst>
  <p:sldIdLst>
    <p:sldId xmlns:r="http://schemas.openxmlformats.org/officeDocument/2006/relationships" id="256" r:id="R8bc41ae499064ca6"/>
    <p:sldId xmlns:r="http://schemas.openxmlformats.org/officeDocument/2006/relationships" id="257" r:id="R0c11aeac5b554c6b"/>
    <p:sldId xmlns:r="http://schemas.openxmlformats.org/officeDocument/2006/relationships" id="258" r:id="Rd0c1785d6c5d42cf"/>
    <p:sldId xmlns:r="http://schemas.openxmlformats.org/officeDocument/2006/relationships" id="259" r:id="R76aff867674643e4"/>
    <p:sldId xmlns:r="http://schemas.openxmlformats.org/officeDocument/2006/relationships" id="260" r:id="R4da4819aae33420e"/>
    <p:sldId xmlns:r="http://schemas.openxmlformats.org/officeDocument/2006/relationships" id="261" r:id="Rf939fc39a6b542ce"/>
    <p:sldId xmlns:r="http://schemas.openxmlformats.org/officeDocument/2006/relationships" id="262" r:id="Rbb90acf01548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d31807f714c78" /><Relationship Type="http://schemas.openxmlformats.org/officeDocument/2006/relationships/slide" Target="/ppt/slides/slide1.xml" Id="R8bc41ae499064ca6" /><Relationship Type="http://schemas.openxmlformats.org/officeDocument/2006/relationships/slide" Target="/ppt/slides/slide2.xml" Id="R0c11aeac5b554c6b" /><Relationship Type="http://schemas.openxmlformats.org/officeDocument/2006/relationships/slide" Target="/ppt/slides/slide3.xml" Id="Rd0c1785d6c5d42cf" /><Relationship Type="http://schemas.openxmlformats.org/officeDocument/2006/relationships/slide" Target="/ppt/slides/slide4.xml" Id="R76aff867674643e4" /><Relationship Type="http://schemas.openxmlformats.org/officeDocument/2006/relationships/slide" Target="/ppt/slides/slide5.xml" Id="R4da4819aae33420e" /><Relationship Type="http://schemas.openxmlformats.org/officeDocument/2006/relationships/slide" Target="/ppt/slides/slide6.xml" Id="Rf939fc39a6b542ce" /><Relationship Type="http://schemas.openxmlformats.org/officeDocument/2006/relationships/slide" Target="/ppt/slides/slide7.xml" Id="Rbb90acf01548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fd1a66684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7be8520324158" /><Relationship Type="http://schemas.openxmlformats.org/officeDocument/2006/relationships/theme" Target="/ppt/slideMasters/theme/theme1.xml" Id="Rbbf5610642ae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7be852032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8fde51211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c988d979b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e4ebdc4e74d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ebff3a5b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e5cf2ffe0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7ca1ca0cd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f5fefc95c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RKD INVEST AS ble etablert [år] og holder til i Naustbukta.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10 006 448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103 938 804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109 025 133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DOLMEN RASMUS K LIAN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Maren F. Sverdrups veg 307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7990 Naustbukta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920 935 575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RKD INVEST AS</a:t>
            </a:r>
          </a:p>
        </p:txBody>
      </p:sp>
    </p:spTree>
  </p:cSld>
  <p:clrMapOvr>
    <a:masterClrMapping xmlns:a="http://schemas.openxmlformats.org/drawingml/2006/main"/>
  </p:clrMapOvr>
</p:sld>
</file>