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125635c1049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ed5e228984d43"/>
  </p:sldMasterIdLst>
  <p:sldIdLst>
    <p:sldId xmlns:r="http://schemas.openxmlformats.org/officeDocument/2006/relationships" id="256" r:id="R969822b644ff4589"/>
    <p:sldId xmlns:r="http://schemas.openxmlformats.org/officeDocument/2006/relationships" id="257" r:id="Rc1dc83e3747a417f"/>
    <p:sldId xmlns:r="http://schemas.openxmlformats.org/officeDocument/2006/relationships" id="258" r:id="Rc4164284c19542ab"/>
    <p:sldId xmlns:r="http://schemas.openxmlformats.org/officeDocument/2006/relationships" id="259" r:id="R89298268a7074f84"/>
    <p:sldId xmlns:r="http://schemas.openxmlformats.org/officeDocument/2006/relationships" id="260" r:id="R2ebeae2984854a75"/>
    <p:sldId xmlns:r="http://schemas.openxmlformats.org/officeDocument/2006/relationships" id="261" r:id="Re9fd5f49d98646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ed5e228984d43" /><Relationship Type="http://schemas.openxmlformats.org/officeDocument/2006/relationships/slide" Target="/ppt/slides/slide1.xml" Id="R969822b644ff4589" /><Relationship Type="http://schemas.openxmlformats.org/officeDocument/2006/relationships/slide" Target="/ppt/slides/slide2.xml" Id="Rc1dc83e3747a417f" /><Relationship Type="http://schemas.openxmlformats.org/officeDocument/2006/relationships/slide" Target="/ppt/slides/slide3.xml" Id="Rc4164284c19542ab" /><Relationship Type="http://schemas.openxmlformats.org/officeDocument/2006/relationships/slide" Target="/ppt/slides/slide4.xml" Id="R89298268a7074f84" /><Relationship Type="http://schemas.openxmlformats.org/officeDocument/2006/relationships/slide" Target="/ppt/slides/slide5.xml" Id="R2ebeae2984854a75" /><Relationship Type="http://schemas.openxmlformats.org/officeDocument/2006/relationships/slide" Target="/ppt/slides/slide6.xml" Id="Re9fd5f49d98646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732f8f59443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d82bdfc1642ee" /><Relationship Type="http://schemas.openxmlformats.org/officeDocument/2006/relationships/theme" Target="/ppt/slideMasters/theme/theme1.xml" Id="R210be293b6dd46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2d82bdfc1642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da254e7114f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bb2974fe242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27fa27586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64b7d567b42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47e8efe4840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fdfd4e2bb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 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 MARK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