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27923c959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61e53264544013"/>
  </p:sldMasterIdLst>
  <p:sldIdLst>
    <p:sldId xmlns:r="http://schemas.openxmlformats.org/officeDocument/2006/relationships" id="256" r:id="Re4d813463c404071"/>
    <p:sldId xmlns:r="http://schemas.openxmlformats.org/officeDocument/2006/relationships" id="257" r:id="R7718586105004055"/>
    <p:sldId xmlns:r="http://schemas.openxmlformats.org/officeDocument/2006/relationships" id="258" r:id="R2eb9323d168e481e"/>
    <p:sldId xmlns:r="http://schemas.openxmlformats.org/officeDocument/2006/relationships" id="259" r:id="R40dca968ee41469a"/>
    <p:sldId xmlns:r="http://schemas.openxmlformats.org/officeDocument/2006/relationships" id="260" r:id="Rf8b7c6337312404f"/>
    <p:sldId xmlns:r="http://schemas.openxmlformats.org/officeDocument/2006/relationships" id="261" r:id="Rc74aabbca63949eb"/>
    <p:sldId xmlns:r="http://schemas.openxmlformats.org/officeDocument/2006/relationships" id="262" r:id="Refd86674d293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1e53264544013" /><Relationship Type="http://schemas.openxmlformats.org/officeDocument/2006/relationships/slide" Target="/ppt/slides/slide1.xml" Id="Re4d813463c404071" /><Relationship Type="http://schemas.openxmlformats.org/officeDocument/2006/relationships/slide" Target="/ppt/slides/slide2.xml" Id="R7718586105004055" /><Relationship Type="http://schemas.openxmlformats.org/officeDocument/2006/relationships/slide" Target="/ppt/slides/slide3.xml" Id="R2eb9323d168e481e" /><Relationship Type="http://schemas.openxmlformats.org/officeDocument/2006/relationships/slide" Target="/ppt/slides/slide4.xml" Id="R40dca968ee41469a" /><Relationship Type="http://schemas.openxmlformats.org/officeDocument/2006/relationships/slide" Target="/ppt/slides/slide5.xml" Id="Rf8b7c6337312404f" /><Relationship Type="http://schemas.openxmlformats.org/officeDocument/2006/relationships/slide" Target="/ppt/slides/slide6.xml" Id="Rc74aabbca63949eb" /><Relationship Type="http://schemas.openxmlformats.org/officeDocument/2006/relationships/slide" Target="/ppt/slides/slide7.xml" Id="Refd86674d293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1a2cff5f3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183de983645b4" /><Relationship Type="http://schemas.openxmlformats.org/officeDocument/2006/relationships/theme" Target="/ppt/slideMasters/theme/theme1.xml" Id="Rae86d4218827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183de983645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5266ff10a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77b35fcc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acb14e1dd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71863db0d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d91d22d46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8418032384e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e7f7da608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SIGMA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SIGMA SOLUTIONS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GEIR-ÅGE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920 862 152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SOLUTIONS AS</a:t>
            </a:r>
          </a:p>
        </p:txBody>
      </p:sp>
    </p:spTree>
  </p:cSld>
  <p:clrMapOvr>
    <a:masterClrMapping xmlns:a="http://schemas.openxmlformats.org/drawingml/2006/main"/>
  </p:clrMapOvr>
</p:sld>
</file>