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a7fb1145c242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c660ed1124bad"/>
  </p:sldMasterIdLst>
  <p:sldIdLst>
    <p:sldId xmlns:r="http://schemas.openxmlformats.org/officeDocument/2006/relationships" id="256" r:id="R8eacb8e6e66d493d"/>
    <p:sldId xmlns:r="http://schemas.openxmlformats.org/officeDocument/2006/relationships" id="257" r:id="R7b0893005bc444f9"/>
    <p:sldId xmlns:r="http://schemas.openxmlformats.org/officeDocument/2006/relationships" id="258" r:id="R8fc28958f6ab4ba5"/>
    <p:sldId xmlns:r="http://schemas.openxmlformats.org/officeDocument/2006/relationships" id="259" r:id="Re6b45000fb4b4a0d"/>
    <p:sldId xmlns:r="http://schemas.openxmlformats.org/officeDocument/2006/relationships" id="260" r:id="Rc63fd86edb314f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c660ed1124bad" /><Relationship Type="http://schemas.openxmlformats.org/officeDocument/2006/relationships/slide" Target="/ppt/slides/slide1.xml" Id="R8eacb8e6e66d493d" /><Relationship Type="http://schemas.openxmlformats.org/officeDocument/2006/relationships/slide" Target="/ppt/slides/slide2.xml" Id="R7b0893005bc444f9" /><Relationship Type="http://schemas.openxmlformats.org/officeDocument/2006/relationships/slide" Target="/ppt/slides/slide3.xml" Id="R8fc28958f6ab4ba5" /><Relationship Type="http://schemas.openxmlformats.org/officeDocument/2006/relationships/slide" Target="/ppt/slides/slide4.xml" Id="Re6b45000fb4b4a0d" /><Relationship Type="http://schemas.openxmlformats.org/officeDocument/2006/relationships/slide" Target="/ppt/slides/slide5.xml" Id="Rc63fd86edb314f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aa8cb5c0041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0e23d54ff4fb0" /><Relationship Type="http://schemas.openxmlformats.org/officeDocument/2006/relationships/theme" Target="/ppt/slideMasters/theme/theme1.xml" Id="R6e2250d6cbf549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c0e23d54ff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0b42a0acf44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9325a8e2340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83c04cae24d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1c87867d94c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92015ad9a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