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710af310dd4d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47491dae9447bf"/>
  </p:sldMasterIdLst>
  <p:sldIdLst>
    <p:sldId xmlns:r="http://schemas.openxmlformats.org/officeDocument/2006/relationships" id="256" r:id="Rc359ad2fe192479b"/>
    <p:sldId xmlns:r="http://schemas.openxmlformats.org/officeDocument/2006/relationships" id="257" r:id="Rbcc65947e3a3433d"/>
    <p:sldId xmlns:r="http://schemas.openxmlformats.org/officeDocument/2006/relationships" id="258" r:id="Re60f95e8dd9441ba"/>
    <p:sldId xmlns:r="http://schemas.openxmlformats.org/officeDocument/2006/relationships" id="259" r:id="R885744ee903c4367"/>
    <p:sldId xmlns:r="http://schemas.openxmlformats.org/officeDocument/2006/relationships" id="260" r:id="R20771dc44aa943bb"/>
    <p:sldId xmlns:r="http://schemas.openxmlformats.org/officeDocument/2006/relationships" id="261" r:id="R177403e02e784844"/>
    <p:sldId xmlns:r="http://schemas.openxmlformats.org/officeDocument/2006/relationships" id="262" r:id="R792cf9f0484247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7491dae9447bf" /><Relationship Type="http://schemas.openxmlformats.org/officeDocument/2006/relationships/slide" Target="/ppt/slides/slide1.xml" Id="Rc359ad2fe192479b" /><Relationship Type="http://schemas.openxmlformats.org/officeDocument/2006/relationships/slide" Target="/ppt/slides/slide2.xml" Id="Rbcc65947e3a3433d" /><Relationship Type="http://schemas.openxmlformats.org/officeDocument/2006/relationships/slide" Target="/ppt/slides/slide3.xml" Id="Re60f95e8dd9441ba" /><Relationship Type="http://schemas.openxmlformats.org/officeDocument/2006/relationships/slide" Target="/ppt/slides/slide4.xml" Id="R885744ee903c4367" /><Relationship Type="http://schemas.openxmlformats.org/officeDocument/2006/relationships/slide" Target="/ppt/slides/slide5.xml" Id="R20771dc44aa943bb" /><Relationship Type="http://schemas.openxmlformats.org/officeDocument/2006/relationships/slide" Target="/ppt/slides/slide6.xml" Id="R177403e02e784844" /><Relationship Type="http://schemas.openxmlformats.org/officeDocument/2006/relationships/slide" Target="/ppt/slides/slide7.xml" Id="R792cf9f0484247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8f0dc91a94a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52e0db65146d1" /><Relationship Type="http://schemas.openxmlformats.org/officeDocument/2006/relationships/theme" Target="/ppt/slideMasters/theme/theme1.xml" Id="R943150035bf84e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652e0db65146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a2cb1caf7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b1994918c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24356a01b46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a25b4c3cb43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f72a7bcf947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cfabd86074d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8facdc32d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STOREMYRA 231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STOREMYRA 231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564 781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7 998 615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BRYNJULFSEN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Starefossveien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920 807 607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STOREMYRA 231 AS</a:t>
            </a:r>
          </a:p>
        </p:txBody>
      </p:sp>
    </p:spTree>
  </p:cSld>
  <p:clrMapOvr>
    <a:masterClrMapping xmlns:a="http://schemas.openxmlformats.org/drawingml/2006/main"/>
  </p:clrMapOvr>
</p:sld>
</file>