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357d2389d24c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d2d978a6e84d38"/>
  </p:sldMasterIdLst>
  <p:sldIdLst>
    <p:sldId xmlns:r="http://schemas.openxmlformats.org/officeDocument/2006/relationships" id="256" r:id="Rcc3f8478407b4bd7"/>
    <p:sldId xmlns:r="http://schemas.openxmlformats.org/officeDocument/2006/relationships" id="257" r:id="R90eec60fc85e4c67"/>
    <p:sldId xmlns:r="http://schemas.openxmlformats.org/officeDocument/2006/relationships" id="258" r:id="Rac235ed02e8a45e3"/>
    <p:sldId xmlns:r="http://schemas.openxmlformats.org/officeDocument/2006/relationships" id="259" r:id="R31a99ba3abe847c2"/>
    <p:sldId xmlns:r="http://schemas.openxmlformats.org/officeDocument/2006/relationships" id="260" r:id="Rbe7d59f4ca30479a"/>
    <p:sldId xmlns:r="http://schemas.openxmlformats.org/officeDocument/2006/relationships" id="261" r:id="R64f27595646d40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2d978a6e84d38" /><Relationship Type="http://schemas.openxmlformats.org/officeDocument/2006/relationships/slide" Target="/ppt/slides/slide1.xml" Id="Rcc3f8478407b4bd7" /><Relationship Type="http://schemas.openxmlformats.org/officeDocument/2006/relationships/slide" Target="/ppt/slides/slide2.xml" Id="R90eec60fc85e4c67" /><Relationship Type="http://schemas.openxmlformats.org/officeDocument/2006/relationships/slide" Target="/ppt/slides/slide3.xml" Id="Rac235ed02e8a45e3" /><Relationship Type="http://schemas.openxmlformats.org/officeDocument/2006/relationships/slide" Target="/ppt/slides/slide4.xml" Id="R31a99ba3abe847c2" /><Relationship Type="http://schemas.openxmlformats.org/officeDocument/2006/relationships/slide" Target="/ppt/slides/slide5.xml" Id="Rbe7d59f4ca30479a" /><Relationship Type="http://schemas.openxmlformats.org/officeDocument/2006/relationships/slide" Target="/ppt/slides/slide6.xml" Id="R64f27595646d40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7ef0bfb444e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24b66ba784d72" /><Relationship Type="http://schemas.openxmlformats.org/officeDocument/2006/relationships/theme" Target="/ppt/slideMasters/theme/theme1.xml" Id="R3d5b1182ac704a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524b66ba784d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19ab5ed9d48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c7d20b80b40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1c9e3fec747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8b723fd3b4b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bd34654384e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86170435e4f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