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0fc088495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6904e04744e65"/>
  </p:sldMasterIdLst>
  <p:sldIdLst>
    <p:sldId xmlns:r="http://schemas.openxmlformats.org/officeDocument/2006/relationships" id="256" r:id="Reaa71b5a73f8493a"/>
    <p:sldId xmlns:r="http://schemas.openxmlformats.org/officeDocument/2006/relationships" id="257" r:id="Rb4f1ff309d774145"/>
    <p:sldId xmlns:r="http://schemas.openxmlformats.org/officeDocument/2006/relationships" id="258" r:id="Rc444b1ed87fc47be"/>
    <p:sldId xmlns:r="http://schemas.openxmlformats.org/officeDocument/2006/relationships" id="259" r:id="R325dfc3a8d444b1d"/>
    <p:sldId xmlns:r="http://schemas.openxmlformats.org/officeDocument/2006/relationships" id="260" r:id="Rf3c5cb2dcf4043ec"/>
    <p:sldId xmlns:r="http://schemas.openxmlformats.org/officeDocument/2006/relationships" id="261" r:id="R747bd6f861f040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6904e04744e65" /><Relationship Type="http://schemas.openxmlformats.org/officeDocument/2006/relationships/slide" Target="/ppt/slides/slide1.xml" Id="Reaa71b5a73f8493a" /><Relationship Type="http://schemas.openxmlformats.org/officeDocument/2006/relationships/slide" Target="/ppt/slides/slide2.xml" Id="Rb4f1ff309d774145" /><Relationship Type="http://schemas.openxmlformats.org/officeDocument/2006/relationships/slide" Target="/ppt/slides/slide3.xml" Id="Rc444b1ed87fc47be" /><Relationship Type="http://schemas.openxmlformats.org/officeDocument/2006/relationships/slide" Target="/ppt/slides/slide4.xml" Id="R325dfc3a8d444b1d" /><Relationship Type="http://schemas.openxmlformats.org/officeDocument/2006/relationships/slide" Target="/ppt/slides/slide5.xml" Id="Rf3c5cb2dcf4043ec" /><Relationship Type="http://schemas.openxmlformats.org/officeDocument/2006/relationships/slide" Target="/ppt/slides/slide6.xml" Id="R747bd6f861f040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25f2be585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fe2d216204c52" /><Relationship Type="http://schemas.openxmlformats.org/officeDocument/2006/relationships/theme" Target="/ppt/slideMasters/theme/theme1.xml" Id="R959fb6cc646f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fe2d216204c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b2db99a3d4c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8becf098a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efacc5aaf47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2f1db4f2242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f2c1bbc0e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3b8bc4ebe4c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