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d1bd02ec2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8675f90cf34821"/>
  </p:sldMasterIdLst>
  <p:sldIdLst>
    <p:sldId xmlns:r="http://schemas.openxmlformats.org/officeDocument/2006/relationships" id="256" r:id="R1f7b0d27c98840a7"/>
    <p:sldId xmlns:r="http://schemas.openxmlformats.org/officeDocument/2006/relationships" id="257" r:id="R6080912ae8044d27"/>
    <p:sldId xmlns:r="http://schemas.openxmlformats.org/officeDocument/2006/relationships" id="258" r:id="Rceb4546467f2491b"/>
    <p:sldId xmlns:r="http://schemas.openxmlformats.org/officeDocument/2006/relationships" id="259" r:id="R701f179e7fca4649"/>
    <p:sldId xmlns:r="http://schemas.openxmlformats.org/officeDocument/2006/relationships" id="260" r:id="R4f8d755c4ef74347"/>
    <p:sldId xmlns:r="http://schemas.openxmlformats.org/officeDocument/2006/relationships" id="261" r:id="R14d1efe11a3e45db"/>
    <p:sldId xmlns:r="http://schemas.openxmlformats.org/officeDocument/2006/relationships" id="262" r:id="Rf65f56f86dde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675f90cf34821" /><Relationship Type="http://schemas.openxmlformats.org/officeDocument/2006/relationships/slide" Target="/ppt/slides/slide1.xml" Id="R1f7b0d27c98840a7" /><Relationship Type="http://schemas.openxmlformats.org/officeDocument/2006/relationships/slide" Target="/ppt/slides/slide2.xml" Id="R6080912ae8044d27" /><Relationship Type="http://schemas.openxmlformats.org/officeDocument/2006/relationships/slide" Target="/ppt/slides/slide3.xml" Id="Rceb4546467f2491b" /><Relationship Type="http://schemas.openxmlformats.org/officeDocument/2006/relationships/slide" Target="/ppt/slides/slide4.xml" Id="R701f179e7fca4649" /><Relationship Type="http://schemas.openxmlformats.org/officeDocument/2006/relationships/slide" Target="/ppt/slides/slide5.xml" Id="R4f8d755c4ef74347" /><Relationship Type="http://schemas.openxmlformats.org/officeDocument/2006/relationships/slide" Target="/ppt/slides/slide6.xml" Id="R14d1efe11a3e45db" /><Relationship Type="http://schemas.openxmlformats.org/officeDocument/2006/relationships/slide" Target="/ppt/slides/slide7.xml" Id="Rf65f56f86dde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ba579e3b8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9db5712314993" /><Relationship Type="http://schemas.openxmlformats.org/officeDocument/2006/relationships/theme" Target="/ppt/slideMasters/theme/theme1.xml" Id="R0d81634ed635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9db571231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2382dca5e46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b5fe03ba644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588eba5de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24f4f98ed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47b39f647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a15e7f13a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38c1f4771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