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c02c35366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2af6033a54953"/>
  </p:sldMasterIdLst>
  <p:sldIdLst>
    <p:sldId xmlns:r="http://schemas.openxmlformats.org/officeDocument/2006/relationships" id="256" r:id="R1da9521bb1504592"/>
    <p:sldId xmlns:r="http://schemas.openxmlformats.org/officeDocument/2006/relationships" id="257" r:id="R21e803b438034929"/>
    <p:sldId xmlns:r="http://schemas.openxmlformats.org/officeDocument/2006/relationships" id="258" r:id="R197997336e324755"/>
    <p:sldId xmlns:r="http://schemas.openxmlformats.org/officeDocument/2006/relationships" id="259" r:id="R7dd164e0064d4da5"/>
    <p:sldId xmlns:r="http://schemas.openxmlformats.org/officeDocument/2006/relationships" id="260" r:id="Ra29ba83c2fbe42f8"/>
    <p:sldId xmlns:r="http://schemas.openxmlformats.org/officeDocument/2006/relationships" id="261" r:id="Rea20a0f43a5f4f7c"/>
    <p:sldId xmlns:r="http://schemas.openxmlformats.org/officeDocument/2006/relationships" id="262" r:id="Ra3a6c53c6e7d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2af6033a54953" /><Relationship Type="http://schemas.openxmlformats.org/officeDocument/2006/relationships/slide" Target="/ppt/slides/slide1.xml" Id="R1da9521bb1504592" /><Relationship Type="http://schemas.openxmlformats.org/officeDocument/2006/relationships/slide" Target="/ppt/slides/slide2.xml" Id="R21e803b438034929" /><Relationship Type="http://schemas.openxmlformats.org/officeDocument/2006/relationships/slide" Target="/ppt/slides/slide3.xml" Id="R197997336e324755" /><Relationship Type="http://schemas.openxmlformats.org/officeDocument/2006/relationships/slide" Target="/ppt/slides/slide4.xml" Id="R7dd164e0064d4da5" /><Relationship Type="http://schemas.openxmlformats.org/officeDocument/2006/relationships/slide" Target="/ppt/slides/slide5.xml" Id="Ra29ba83c2fbe42f8" /><Relationship Type="http://schemas.openxmlformats.org/officeDocument/2006/relationships/slide" Target="/ppt/slides/slide6.xml" Id="Rea20a0f43a5f4f7c" /><Relationship Type="http://schemas.openxmlformats.org/officeDocument/2006/relationships/slide" Target="/ppt/slides/slide7.xml" Id="Ra3a6c53c6e7d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e1ed38332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cd508d63a4023" /><Relationship Type="http://schemas.openxmlformats.org/officeDocument/2006/relationships/theme" Target="/ppt/slideMasters/theme/theme1.xml" Id="R6e3bae854ed647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6cd508d63a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cdc62259e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f3004eda3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f535b1f9e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860beceb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c8b513b4e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70ddb16cf4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910d0389c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