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d8117481aa7415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92297443ac24ebe"/>
  </p:sldMasterIdLst>
  <p:sldIdLst>
    <p:sldId xmlns:r="http://schemas.openxmlformats.org/officeDocument/2006/relationships" id="256" r:id="Rb607566fa3eb48da"/>
    <p:sldId xmlns:r="http://schemas.openxmlformats.org/officeDocument/2006/relationships" id="257" r:id="Rc677e19be41344cd"/>
    <p:sldId xmlns:r="http://schemas.openxmlformats.org/officeDocument/2006/relationships" id="258" r:id="R97df998feee84fdd"/>
    <p:sldId xmlns:r="http://schemas.openxmlformats.org/officeDocument/2006/relationships" id="259" r:id="Rf404cb49345d49e2"/>
    <p:sldId xmlns:r="http://schemas.openxmlformats.org/officeDocument/2006/relationships" id="260" r:id="Rc9a566a1a79c4ccc"/>
    <p:sldId xmlns:r="http://schemas.openxmlformats.org/officeDocument/2006/relationships" id="261" r:id="R719060bf14f744f7"/>
    <p:sldId xmlns:r="http://schemas.openxmlformats.org/officeDocument/2006/relationships" id="262" r:id="R68420aeaca664e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2297443ac24ebe" /><Relationship Type="http://schemas.openxmlformats.org/officeDocument/2006/relationships/slide" Target="/ppt/slides/slide1.xml" Id="Rb607566fa3eb48da" /><Relationship Type="http://schemas.openxmlformats.org/officeDocument/2006/relationships/slide" Target="/ppt/slides/slide2.xml" Id="Rc677e19be41344cd" /><Relationship Type="http://schemas.openxmlformats.org/officeDocument/2006/relationships/slide" Target="/ppt/slides/slide3.xml" Id="R97df998feee84fdd" /><Relationship Type="http://schemas.openxmlformats.org/officeDocument/2006/relationships/slide" Target="/ppt/slides/slide4.xml" Id="Rf404cb49345d49e2" /><Relationship Type="http://schemas.openxmlformats.org/officeDocument/2006/relationships/slide" Target="/ppt/slides/slide5.xml" Id="Rc9a566a1a79c4ccc" /><Relationship Type="http://schemas.openxmlformats.org/officeDocument/2006/relationships/slide" Target="/ppt/slides/slide6.xml" Id="R719060bf14f744f7" /><Relationship Type="http://schemas.openxmlformats.org/officeDocument/2006/relationships/slide" Target="/ppt/slides/slide7.xml" Id="R68420aeaca664e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34aede7c9142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fb25ca69fc4431" /><Relationship Type="http://schemas.openxmlformats.org/officeDocument/2006/relationships/theme" Target="/ppt/slideMasters/theme/theme1.xml" Id="R64984caa80134a3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afb25ca69fc443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390445d790464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991275bfc5478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6a5b1bd1ae428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ae35c982854fc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1a8a22864a47b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5ea602af094be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775c7f58f84b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ELEKTRO NORDEN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 NORDEN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ELEKTRO NORDEN AS ble etablert [år] og holder til i Gjerdrum.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 NORDEN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 NORDEN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 NORDEN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47 351 910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2 790 780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2 190 621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4 523 362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23 132 377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 NORDEN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NORDENGRUPPEN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 NORDEN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Hellenvegen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2022 Gjerdrum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920 677 150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 NORDEN AS</a:t>
            </a:r>
          </a:p>
        </p:txBody>
      </p:sp>
    </p:spTree>
  </p:cSld>
  <p:clrMapOvr>
    <a:masterClrMapping xmlns:a="http://schemas.openxmlformats.org/drawingml/2006/main"/>
  </p:clrMapOvr>
</p:sld>
</file>