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8cd9f1ba8f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c099b0ed24ffb"/>
  </p:sldMasterIdLst>
  <p:sldIdLst>
    <p:sldId xmlns:r="http://schemas.openxmlformats.org/officeDocument/2006/relationships" id="256" r:id="R8f81e179506148fc"/>
    <p:sldId xmlns:r="http://schemas.openxmlformats.org/officeDocument/2006/relationships" id="257" r:id="R5c7af098ac514480"/>
    <p:sldId xmlns:r="http://schemas.openxmlformats.org/officeDocument/2006/relationships" id="258" r:id="R56be14bc61504ed9"/>
    <p:sldId xmlns:r="http://schemas.openxmlformats.org/officeDocument/2006/relationships" id="259" r:id="R13954619e5d946ba"/>
    <p:sldId xmlns:r="http://schemas.openxmlformats.org/officeDocument/2006/relationships" id="260" r:id="R26bab70471244109"/>
    <p:sldId xmlns:r="http://schemas.openxmlformats.org/officeDocument/2006/relationships" id="261" r:id="Rfa13177d49834f6a"/>
    <p:sldId xmlns:r="http://schemas.openxmlformats.org/officeDocument/2006/relationships" id="262" r:id="Rfbbcbd319fd143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c099b0ed24ffb" /><Relationship Type="http://schemas.openxmlformats.org/officeDocument/2006/relationships/slide" Target="/ppt/slides/slide1.xml" Id="R8f81e179506148fc" /><Relationship Type="http://schemas.openxmlformats.org/officeDocument/2006/relationships/slide" Target="/ppt/slides/slide2.xml" Id="R5c7af098ac514480" /><Relationship Type="http://schemas.openxmlformats.org/officeDocument/2006/relationships/slide" Target="/ppt/slides/slide3.xml" Id="R56be14bc61504ed9" /><Relationship Type="http://schemas.openxmlformats.org/officeDocument/2006/relationships/slide" Target="/ppt/slides/slide4.xml" Id="R13954619e5d946ba" /><Relationship Type="http://schemas.openxmlformats.org/officeDocument/2006/relationships/slide" Target="/ppt/slides/slide5.xml" Id="R26bab70471244109" /><Relationship Type="http://schemas.openxmlformats.org/officeDocument/2006/relationships/slide" Target="/ppt/slides/slide6.xml" Id="Rfa13177d49834f6a" /><Relationship Type="http://schemas.openxmlformats.org/officeDocument/2006/relationships/slide" Target="/ppt/slides/slide7.xml" Id="Rfbbcbd319fd143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8730051d1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6a766769d4633" /><Relationship Type="http://schemas.openxmlformats.org/officeDocument/2006/relationships/theme" Target="/ppt/slideMasters/theme/theme1.xml" Id="Rf3255036283143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6a766769d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a6267dce5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bd5acd60f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a806c2b65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ac9fa7fe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6e8cbcc86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1b594e966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eca2d0ecd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