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a401e58404d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2a677dbc94268"/>
  </p:sldMasterIdLst>
  <p:sldIdLst>
    <p:sldId xmlns:r="http://schemas.openxmlformats.org/officeDocument/2006/relationships" id="256" r:id="R9e5922074d6c40b7"/>
    <p:sldId xmlns:r="http://schemas.openxmlformats.org/officeDocument/2006/relationships" id="257" r:id="Rad50b1e3bb1743f0"/>
    <p:sldId xmlns:r="http://schemas.openxmlformats.org/officeDocument/2006/relationships" id="258" r:id="Rf3595799c1d749d9"/>
    <p:sldId xmlns:r="http://schemas.openxmlformats.org/officeDocument/2006/relationships" id="259" r:id="R42210dd59b3545e7"/>
    <p:sldId xmlns:r="http://schemas.openxmlformats.org/officeDocument/2006/relationships" id="260" r:id="R141e89b5c2d24874"/>
    <p:sldId xmlns:r="http://schemas.openxmlformats.org/officeDocument/2006/relationships" id="261" r:id="R2e093d91bb2d475a"/>
    <p:sldId xmlns:r="http://schemas.openxmlformats.org/officeDocument/2006/relationships" id="262" r:id="Rde38e20d6b15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2a677dbc94268" /><Relationship Type="http://schemas.openxmlformats.org/officeDocument/2006/relationships/slide" Target="/ppt/slides/slide1.xml" Id="R9e5922074d6c40b7" /><Relationship Type="http://schemas.openxmlformats.org/officeDocument/2006/relationships/slide" Target="/ppt/slides/slide2.xml" Id="Rad50b1e3bb1743f0" /><Relationship Type="http://schemas.openxmlformats.org/officeDocument/2006/relationships/slide" Target="/ppt/slides/slide3.xml" Id="Rf3595799c1d749d9" /><Relationship Type="http://schemas.openxmlformats.org/officeDocument/2006/relationships/slide" Target="/ppt/slides/slide4.xml" Id="R42210dd59b3545e7" /><Relationship Type="http://schemas.openxmlformats.org/officeDocument/2006/relationships/slide" Target="/ppt/slides/slide5.xml" Id="R141e89b5c2d24874" /><Relationship Type="http://schemas.openxmlformats.org/officeDocument/2006/relationships/slide" Target="/ppt/slides/slide6.xml" Id="R2e093d91bb2d475a" /><Relationship Type="http://schemas.openxmlformats.org/officeDocument/2006/relationships/slide" Target="/ppt/slides/slide7.xml" Id="Rde38e20d6b15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89b51362e45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348969e3548fa" /><Relationship Type="http://schemas.openxmlformats.org/officeDocument/2006/relationships/theme" Target="/ppt/slideMasters/theme/theme1.xml" Id="R45043ba5756c45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348969e3548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afca9c5f24c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18b353a26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7369ab30d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d3cc84d5f4c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f58b99903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ba201e23c45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600891f8941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SKOLT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SKOLT AS ble etablert [år] og holder til i Sperrebotn.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2 193 818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2 531 629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ENDRE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KRISTOFFER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ULRIK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Kristoffer Skolt, Fredriks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1591 Sperrebotn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kristoffer.skolt@ksagenturer.no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