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f5e7784174d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1f0600b2b4db3"/>
  </p:sldMasterIdLst>
  <p:sldIdLst>
    <p:sldId xmlns:r="http://schemas.openxmlformats.org/officeDocument/2006/relationships" id="256" r:id="R706592fea97d4a48"/>
    <p:sldId xmlns:r="http://schemas.openxmlformats.org/officeDocument/2006/relationships" id="257" r:id="Ra5709497db6a4914"/>
    <p:sldId xmlns:r="http://schemas.openxmlformats.org/officeDocument/2006/relationships" id="258" r:id="R347e276cd98545e5"/>
    <p:sldId xmlns:r="http://schemas.openxmlformats.org/officeDocument/2006/relationships" id="259" r:id="R9d67eea7f9274f3e"/>
    <p:sldId xmlns:r="http://schemas.openxmlformats.org/officeDocument/2006/relationships" id="260" r:id="Ree87295f4b2b40b6"/>
    <p:sldId xmlns:r="http://schemas.openxmlformats.org/officeDocument/2006/relationships" id="261" r:id="R394f71c398e34ece"/>
    <p:sldId xmlns:r="http://schemas.openxmlformats.org/officeDocument/2006/relationships" id="262" r:id="Rb7472c23e3c3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1f0600b2b4db3" /><Relationship Type="http://schemas.openxmlformats.org/officeDocument/2006/relationships/slide" Target="/ppt/slides/slide1.xml" Id="R706592fea97d4a48" /><Relationship Type="http://schemas.openxmlformats.org/officeDocument/2006/relationships/slide" Target="/ppt/slides/slide2.xml" Id="Ra5709497db6a4914" /><Relationship Type="http://schemas.openxmlformats.org/officeDocument/2006/relationships/slide" Target="/ppt/slides/slide3.xml" Id="R347e276cd98545e5" /><Relationship Type="http://schemas.openxmlformats.org/officeDocument/2006/relationships/slide" Target="/ppt/slides/slide4.xml" Id="R9d67eea7f9274f3e" /><Relationship Type="http://schemas.openxmlformats.org/officeDocument/2006/relationships/slide" Target="/ppt/slides/slide5.xml" Id="Ree87295f4b2b40b6" /><Relationship Type="http://schemas.openxmlformats.org/officeDocument/2006/relationships/slide" Target="/ppt/slides/slide6.xml" Id="R394f71c398e34ece" /><Relationship Type="http://schemas.openxmlformats.org/officeDocument/2006/relationships/slide" Target="/ppt/slides/slide7.xml" Id="Rb7472c23e3c3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07c081bf3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fd1c36504154" /><Relationship Type="http://schemas.openxmlformats.org/officeDocument/2006/relationships/theme" Target="/ppt/slideMasters/theme/theme1.xml" Id="R2f77f86d2cce4f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efd1c365041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5dea482143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c47a0628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2a4caeb6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1e95d0503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68a45009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bb6e5f19c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6d17c7243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