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7db2b9f0a6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30d75a1327486a"/>
  </p:sldMasterIdLst>
  <p:sldIdLst>
    <p:sldId xmlns:r="http://schemas.openxmlformats.org/officeDocument/2006/relationships" id="256" r:id="Re2bce7fcb8c54863"/>
    <p:sldId xmlns:r="http://schemas.openxmlformats.org/officeDocument/2006/relationships" id="257" r:id="Rac16a6c6617c49af"/>
    <p:sldId xmlns:r="http://schemas.openxmlformats.org/officeDocument/2006/relationships" id="258" r:id="Rfde6234890804b4c"/>
    <p:sldId xmlns:r="http://schemas.openxmlformats.org/officeDocument/2006/relationships" id="259" r:id="R873caeb443d44efd"/>
    <p:sldId xmlns:r="http://schemas.openxmlformats.org/officeDocument/2006/relationships" id="260" r:id="Rfb1541e4f4204dce"/>
    <p:sldId xmlns:r="http://schemas.openxmlformats.org/officeDocument/2006/relationships" id="261" r:id="Rb068c480838e44a6"/>
    <p:sldId xmlns:r="http://schemas.openxmlformats.org/officeDocument/2006/relationships" id="262" r:id="Rfd7eabb762d3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0d75a1327486a" /><Relationship Type="http://schemas.openxmlformats.org/officeDocument/2006/relationships/slide" Target="/ppt/slides/slide1.xml" Id="Re2bce7fcb8c54863" /><Relationship Type="http://schemas.openxmlformats.org/officeDocument/2006/relationships/slide" Target="/ppt/slides/slide2.xml" Id="Rac16a6c6617c49af" /><Relationship Type="http://schemas.openxmlformats.org/officeDocument/2006/relationships/slide" Target="/ppt/slides/slide3.xml" Id="Rfde6234890804b4c" /><Relationship Type="http://schemas.openxmlformats.org/officeDocument/2006/relationships/slide" Target="/ppt/slides/slide4.xml" Id="R873caeb443d44efd" /><Relationship Type="http://schemas.openxmlformats.org/officeDocument/2006/relationships/slide" Target="/ppt/slides/slide5.xml" Id="Rfb1541e4f4204dce" /><Relationship Type="http://schemas.openxmlformats.org/officeDocument/2006/relationships/slide" Target="/ppt/slides/slide6.xml" Id="Rb068c480838e44a6" /><Relationship Type="http://schemas.openxmlformats.org/officeDocument/2006/relationships/slide" Target="/ppt/slides/slide7.xml" Id="Rfd7eabb762d3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f4d23005c49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8540b878146a3" /><Relationship Type="http://schemas.openxmlformats.org/officeDocument/2006/relationships/theme" Target="/ppt/slideMasters/theme/theme1.xml" Id="R0edeec36c40e42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a8540b878146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db6b9020d49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a532c76f042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ac65016174b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b8072feb545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2ce5db77a4f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a8a98623c43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a93803a81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MORKEN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MASKIN AS ble etablert [år] og holder til i Skaun.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1 474 266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−979 508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14 000 144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MORKEN MULTISERVICE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E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V. MORKEN AS  –  28,2 %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 SKJETNE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GRANDETRØ AS  –  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WIGGEN AS  –  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Skaunaskogen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7357 Skaun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920 366 201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MORKEN MASKIN AS</a:t>
            </a:r>
          </a:p>
        </p:txBody>
      </p:sp>
    </p:spTree>
  </p:cSld>
  <p:clrMapOvr>
    <a:masterClrMapping xmlns:a="http://schemas.openxmlformats.org/drawingml/2006/main"/>
  </p:clrMapOvr>
</p:sld>
</file>