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ba71f112ae42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c6c90d02e14fdf"/>
  </p:sldMasterIdLst>
  <p:sldIdLst>
    <p:sldId xmlns:r="http://schemas.openxmlformats.org/officeDocument/2006/relationships" id="256" r:id="R605ee3e9cba54cfa"/>
    <p:sldId xmlns:r="http://schemas.openxmlformats.org/officeDocument/2006/relationships" id="257" r:id="R19841eb1bc15457a"/>
    <p:sldId xmlns:r="http://schemas.openxmlformats.org/officeDocument/2006/relationships" id="258" r:id="R3d90e43065c7481f"/>
    <p:sldId xmlns:r="http://schemas.openxmlformats.org/officeDocument/2006/relationships" id="259" r:id="R857fa209b1bb498c"/>
    <p:sldId xmlns:r="http://schemas.openxmlformats.org/officeDocument/2006/relationships" id="260" r:id="R6e17ebbbd9b0435c"/>
    <p:sldId xmlns:r="http://schemas.openxmlformats.org/officeDocument/2006/relationships" id="261" r:id="Rafe7e9d0b48546c2"/>
    <p:sldId xmlns:r="http://schemas.openxmlformats.org/officeDocument/2006/relationships" id="262" r:id="R067594103f7646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c6c90d02e14fdf" /><Relationship Type="http://schemas.openxmlformats.org/officeDocument/2006/relationships/slide" Target="/ppt/slides/slide1.xml" Id="R605ee3e9cba54cfa" /><Relationship Type="http://schemas.openxmlformats.org/officeDocument/2006/relationships/slide" Target="/ppt/slides/slide2.xml" Id="R19841eb1bc15457a" /><Relationship Type="http://schemas.openxmlformats.org/officeDocument/2006/relationships/slide" Target="/ppt/slides/slide3.xml" Id="R3d90e43065c7481f" /><Relationship Type="http://schemas.openxmlformats.org/officeDocument/2006/relationships/slide" Target="/ppt/slides/slide4.xml" Id="R857fa209b1bb498c" /><Relationship Type="http://schemas.openxmlformats.org/officeDocument/2006/relationships/slide" Target="/ppt/slides/slide5.xml" Id="R6e17ebbbd9b0435c" /><Relationship Type="http://schemas.openxmlformats.org/officeDocument/2006/relationships/slide" Target="/ppt/slides/slide6.xml" Id="Rafe7e9d0b48546c2" /><Relationship Type="http://schemas.openxmlformats.org/officeDocument/2006/relationships/slide" Target="/ppt/slides/slide7.xml" Id="R067594103f7646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9ef11631d848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ae6f6fd3a48aa" /><Relationship Type="http://schemas.openxmlformats.org/officeDocument/2006/relationships/theme" Target="/ppt/slideMasters/theme/theme1.xml" Id="Rfdf40561f14a4c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eae6f6fd3a48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2942ba9704c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0399c2e8949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afd5a50024c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665d16c6e42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df380401144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473769f4640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aa030411446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HALDEN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HALDEN INVEST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1 221 137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1 221 137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KJETIL JUSTAD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920 257 828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