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8a8811573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1c5602d494aae"/>
  </p:sldMasterIdLst>
  <p:sldIdLst>
    <p:sldId xmlns:r="http://schemas.openxmlformats.org/officeDocument/2006/relationships" id="256" r:id="R4153962beaa24294"/>
    <p:sldId xmlns:r="http://schemas.openxmlformats.org/officeDocument/2006/relationships" id="257" r:id="R5329d94608de4342"/>
    <p:sldId xmlns:r="http://schemas.openxmlformats.org/officeDocument/2006/relationships" id="258" r:id="R8505be91f4694298"/>
    <p:sldId xmlns:r="http://schemas.openxmlformats.org/officeDocument/2006/relationships" id="259" r:id="Rea7a0f800677422b"/>
    <p:sldId xmlns:r="http://schemas.openxmlformats.org/officeDocument/2006/relationships" id="260" r:id="Rc049ec9706194ccc"/>
    <p:sldId xmlns:r="http://schemas.openxmlformats.org/officeDocument/2006/relationships" id="261" r:id="Re2d7875c791344f3"/>
    <p:sldId xmlns:r="http://schemas.openxmlformats.org/officeDocument/2006/relationships" id="262" r:id="Re8ac7170a684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1c5602d494aae" /><Relationship Type="http://schemas.openxmlformats.org/officeDocument/2006/relationships/slide" Target="/ppt/slides/slide1.xml" Id="R4153962beaa24294" /><Relationship Type="http://schemas.openxmlformats.org/officeDocument/2006/relationships/slide" Target="/ppt/slides/slide2.xml" Id="R5329d94608de4342" /><Relationship Type="http://schemas.openxmlformats.org/officeDocument/2006/relationships/slide" Target="/ppt/slides/slide3.xml" Id="R8505be91f4694298" /><Relationship Type="http://schemas.openxmlformats.org/officeDocument/2006/relationships/slide" Target="/ppt/slides/slide4.xml" Id="Rea7a0f800677422b" /><Relationship Type="http://schemas.openxmlformats.org/officeDocument/2006/relationships/slide" Target="/ppt/slides/slide5.xml" Id="Rc049ec9706194ccc" /><Relationship Type="http://schemas.openxmlformats.org/officeDocument/2006/relationships/slide" Target="/ppt/slides/slide6.xml" Id="Re2d7875c791344f3" /><Relationship Type="http://schemas.openxmlformats.org/officeDocument/2006/relationships/slide" Target="/ppt/slides/slide7.xml" Id="Re8ac7170a684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b0a11fab1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f9b69df5f48c5" /><Relationship Type="http://schemas.openxmlformats.org/officeDocument/2006/relationships/theme" Target="/ppt/slideMasters/theme/theme1.xml" Id="R235f8b0c6bf5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f9b69df5f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3d70d5ea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8e36d69d3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7d7f28b23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f91b6fcc47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e39fd7e99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d461e5753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e23fdf47d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