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f62a6c26c542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e5b36494d04436"/>
  </p:sldMasterIdLst>
  <p:sldIdLst>
    <p:sldId xmlns:r="http://schemas.openxmlformats.org/officeDocument/2006/relationships" id="256" r:id="Raab75c4d1f7744a0"/>
    <p:sldId xmlns:r="http://schemas.openxmlformats.org/officeDocument/2006/relationships" id="257" r:id="R24f1b2cbe2934f32"/>
    <p:sldId xmlns:r="http://schemas.openxmlformats.org/officeDocument/2006/relationships" id="258" r:id="R4033d53f371540fc"/>
    <p:sldId xmlns:r="http://schemas.openxmlformats.org/officeDocument/2006/relationships" id="259" r:id="R01e7e63535a4446d"/>
    <p:sldId xmlns:r="http://schemas.openxmlformats.org/officeDocument/2006/relationships" id="260" r:id="R01f6c332b8bd4d67"/>
    <p:sldId xmlns:r="http://schemas.openxmlformats.org/officeDocument/2006/relationships" id="261" r:id="R07914c5151434a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e5b36494d04436" /><Relationship Type="http://schemas.openxmlformats.org/officeDocument/2006/relationships/slide" Target="/ppt/slides/slide1.xml" Id="Raab75c4d1f7744a0" /><Relationship Type="http://schemas.openxmlformats.org/officeDocument/2006/relationships/slide" Target="/ppt/slides/slide2.xml" Id="R24f1b2cbe2934f32" /><Relationship Type="http://schemas.openxmlformats.org/officeDocument/2006/relationships/slide" Target="/ppt/slides/slide3.xml" Id="R4033d53f371540fc" /><Relationship Type="http://schemas.openxmlformats.org/officeDocument/2006/relationships/slide" Target="/ppt/slides/slide4.xml" Id="R01e7e63535a4446d" /><Relationship Type="http://schemas.openxmlformats.org/officeDocument/2006/relationships/slide" Target="/ppt/slides/slide5.xml" Id="R01f6c332b8bd4d67" /><Relationship Type="http://schemas.openxmlformats.org/officeDocument/2006/relationships/slide" Target="/ppt/slides/slide6.xml" Id="R07914c5151434a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b3b6c54b804c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4fd5c976e4036" /><Relationship Type="http://schemas.openxmlformats.org/officeDocument/2006/relationships/theme" Target="/ppt/slideMasters/theme/theme1.xml" Id="R09849c5eca4f4c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04fd5c976e40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7b7787f034a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d51faec3e45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f6397db4441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7574188b847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81dbd436a48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f728bf41d45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