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68bef6034c4a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532860c1274d6f"/>
  </p:sldMasterIdLst>
  <p:sldIdLst>
    <p:sldId xmlns:r="http://schemas.openxmlformats.org/officeDocument/2006/relationships" id="256" r:id="R0b00a790130843e0"/>
    <p:sldId xmlns:r="http://schemas.openxmlformats.org/officeDocument/2006/relationships" id="257" r:id="Rcdb6238e4baa4e12"/>
    <p:sldId xmlns:r="http://schemas.openxmlformats.org/officeDocument/2006/relationships" id="258" r:id="Rc3c492d4f7f74d67"/>
    <p:sldId xmlns:r="http://schemas.openxmlformats.org/officeDocument/2006/relationships" id="259" r:id="Rd06987cf4a16471d"/>
    <p:sldId xmlns:r="http://schemas.openxmlformats.org/officeDocument/2006/relationships" id="260" r:id="R8ef3c33405f545c6"/>
    <p:sldId xmlns:r="http://schemas.openxmlformats.org/officeDocument/2006/relationships" id="261" r:id="R4d3d75b1f8514698"/>
    <p:sldId xmlns:r="http://schemas.openxmlformats.org/officeDocument/2006/relationships" id="262" r:id="R58fc025c1b4845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532860c1274d6f" /><Relationship Type="http://schemas.openxmlformats.org/officeDocument/2006/relationships/slide" Target="/ppt/slides/slide1.xml" Id="R0b00a790130843e0" /><Relationship Type="http://schemas.openxmlformats.org/officeDocument/2006/relationships/slide" Target="/ppt/slides/slide2.xml" Id="Rcdb6238e4baa4e12" /><Relationship Type="http://schemas.openxmlformats.org/officeDocument/2006/relationships/slide" Target="/ppt/slides/slide3.xml" Id="Rc3c492d4f7f74d67" /><Relationship Type="http://schemas.openxmlformats.org/officeDocument/2006/relationships/slide" Target="/ppt/slides/slide4.xml" Id="Rd06987cf4a16471d" /><Relationship Type="http://schemas.openxmlformats.org/officeDocument/2006/relationships/slide" Target="/ppt/slides/slide5.xml" Id="R8ef3c33405f545c6" /><Relationship Type="http://schemas.openxmlformats.org/officeDocument/2006/relationships/slide" Target="/ppt/slides/slide6.xml" Id="R4d3d75b1f8514698" /><Relationship Type="http://schemas.openxmlformats.org/officeDocument/2006/relationships/slide" Target="/ppt/slides/slide7.xml" Id="R58fc025c1b4845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20bf51bd9c4c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9d23792654942" /><Relationship Type="http://schemas.openxmlformats.org/officeDocument/2006/relationships/theme" Target="/ppt/slideMasters/theme/theme1.xml" Id="R709e5bacd35545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49d237926549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7d61fa0e2643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7e64244964c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bf5d95730245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d8c183c4de47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7d9ad305246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acbb1f05040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8c377908f48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A-INTERIØR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A-INTERIØR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22 442 723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338 057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−1 342 854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10 680 624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VITKUS MARIUS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Ranviksvingen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3212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920 190 413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A-INTERIØR AS</a:t>
            </a:r>
          </a:p>
        </p:txBody>
      </p:sp>
    </p:spTree>
  </p:cSld>
  <p:clrMapOvr>
    <a:masterClrMapping xmlns:a="http://schemas.openxmlformats.org/drawingml/2006/main"/>
  </p:clrMapOvr>
</p:sld>
</file>