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68c293b1a046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160a2132e743ae"/>
  </p:sldMasterIdLst>
  <p:sldIdLst>
    <p:sldId xmlns:r="http://schemas.openxmlformats.org/officeDocument/2006/relationships" id="256" r:id="Rb84135932ffe48e8"/>
    <p:sldId xmlns:r="http://schemas.openxmlformats.org/officeDocument/2006/relationships" id="257" r:id="R751e4e616d0a4db5"/>
    <p:sldId xmlns:r="http://schemas.openxmlformats.org/officeDocument/2006/relationships" id="258" r:id="R78ecde128e634041"/>
    <p:sldId xmlns:r="http://schemas.openxmlformats.org/officeDocument/2006/relationships" id="259" r:id="R1d10ce40d45d4df2"/>
    <p:sldId xmlns:r="http://schemas.openxmlformats.org/officeDocument/2006/relationships" id="260" r:id="Ra460d952f53b4a7a"/>
    <p:sldId xmlns:r="http://schemas.openxmlformats.org/officeDocument/2006/relationships" id="261" r:id="Rbfb91e59cd7245cc"/>
    <p:sldId xmlns:r="http://schemas.openxmlformats.org/officeDocument/2006/relationships" id="262" r:id="R988ddb82e2ae4a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160a2132e743ae" /><Relationship Type="http://schemas.openxmlformats.org/officeDocument/2006/relationships/slide" Target="/ppt/slides/slide1.xml" Id="Rb84135932ffe48e8" /><Relationship Type="http://schemas.openxmlformats.org/officeDocument/2006/relationships/slide" Target="/ppt/slides/slide2.xml" Id="R751e4e616d0a4db5" /><Relationship Type="http://schemas.openxmlformats.org/officeDocument/2006/relationships/slide" Target="/ppt/slides/slide3.xml" Id="R78ecde128e634041" /><Relationship Type="http://schemas.openxmlformats.org/officeDocument/2006/relationships/slide" Target="/ppt/slides/slide4.xml" Id="R1d10ce40d45d4df2" /><Relationship Type="http://schemas.openxmlformats.org/officeDocument/2006/relationships/slide" Target="/ppt/slides/slide5.xml" Id="Ra460d952f53b4a7a" /><Relationship Type="http://schemas.openxmlformats.org/officeDocument/2006/relationships/slide" Target="/ppt/slides/slide6.xml" Id="Rbfb91e59cd7245cc" /><Relationship Type="http://schemas.openxmlformats.org/officeDocument/2006/relationships/slide" Target="/ppt/slides/slide7.xml" Id="R988ddb82e2ae4a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58a50d1d5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7acd1ca1c44a1" /><Relationship Type="http://schemas.openxmlformats.org/officeDocument/2006/relationships/theme" Target="/ppt/slideMasters/theme/theme1.xml" Id="R3a39ddd1404b44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27acd1ca1c44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f7a46350d45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1acda3e5144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a5fcd2d874f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798f5c4a94f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500466f9946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993da00304a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09cf8acfa44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RHEASILVIA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RHEASILVIA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RHEASILVIA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RHEASILVIA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RHEASILVIA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RHEASILVIA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−405 901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4 804 332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RHEASILVIA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AREALSTATISTIKK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OLYMPUS MONS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FLANDERS INVEST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RHEASILVIA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Advokatfirma Tvedt, St. Olavs gate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920 182 631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RHEASILVIA AS</a:t>
            </a:r>
          </a:p>
        </p:txBody>
      </p:sp>
    </p:spTree>
  </p:cSld>
  <p:clrMapOvr>
    <a:masterClrMapping xmlns:a="http://schemas.openxmlformats.org/drawingml/2006/main"/>
  </p:clrMapOvr>
</p:sld>
</file>