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2be35b092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195b9a91a486f"/>
  </p:sldMasterIdLst>
  <p:sldIdLst>
    <p:sldId xmlns:r="http://schemas.openxmlformats.org/officeDocument/2006/relationships" id="256" r:id="R51c96474c56f46fa"/>
    <p:sldId xmlns:r="http://schemas.openxmlformats.org/officeDocument/2006/relationships" id="257" r:id="Ra37761ec7f084971"/>
    <p:sldId xmlns:r="http://schemas.openxmlformats.org/officeDocument/2006/relationships" id="258" r:id="R24f1e6954f8c4953"/>
    <p:sldId xmlns:r="http://schemas.openxmlformats.org/officeDocument/2006/relationships" id="259" r:id="Redaaa480342f44d1"/>
    <p:sldId xmlns:r="http://schemas.openxmlformats.org/officeDocument/2006/relationships" id="260" r:id="R37395e8035b24f69"/>
    <p:sldId xmlns:r="http://schemas.openxmlformats.org/officeDocument/2006/relationships" id="261" r:id="R591ec088c015420a"/>
    <p:sldId xmlns:r="http://schemas.openxmlformats.org/officeDocument/2006/relationships" id="262" r:id="R96aa4745ed3d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195b9a91a486f" /><Relationship Type="http://schemas.openxmlformats.org/officeDocument/2006/relationships/slide" Target="/ppt/slides/slide1.xml" Id="R51c96474c56f46fa" /><Relationship Type="http://schemas.openxmlformats.org/officeDocument/2006/relationships/slide" Target="/ppt/slides/slide2.xml" Id="Ra37761ec7f084971" /><Relationship Type="http://schemas.openxmlformats.org/officeDocument/2006/relationships/slide" Target="/ppt/slides/slide3.xml" Id="R24f1e6954f8c4953" /><Relationship Type="http://schemas.openxmlformats.org/officeDocument/2006/relationships/slide" Target="/ppt/slides/slide4.xml" Id="Redaaa480342f44d1" /><Relationship Type="http://schemas.openxmlformats.org/officeDocument/2006/relationships/slide" Target="/ppt/slides/slide5.xml" Id="R37395e8035b24f69" /><Relationship Type="http://schemas.openxmlformats.org/officeDocument/2006/relationships/slide" Target="/ppt/slides/slide6.xml" Id="R591ec088c015420a" /><Relationship Type="http://schemas.openxmlformats.org/officeDocument/2006/relationships/slide" Target="/ppt/slides/slide7.xml" Id="R96aa4745ed3d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8345c7798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a05d209a64120" /><Relationship Type="http://schemas.openxmlformats.org/officeDocument/2006/relationships/theme" Target="/ppt/slideMasters/theme/theme1.xml" Id="Re2cd0b078ce3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a05d209a6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7e37ae95d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91a92bf69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a7e8baac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8594d1b664b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f793543e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260ecf7ae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6bb06e0a9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 AS ble etablert [år] og holder til i Lovund.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79 108 367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−58 957 049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1 617 559 485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1 789 535 317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1 831 237 088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OLAISEN AINO KRISTIN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Hamnholmveien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8764 Lovund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aino@ainoas.no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920 162 843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AINO AS</a:t>
            </a:r>
          </a:p>
        </p:txBody>
      </p:sp>
    </p:spTree>
  </p:cSld>
  <p:clrMapOvr>
    <a:masterClrMapping xmlns:a="http://schemas.openxmlformats.org/drawingml/2006/main"/>
  </p:clrMapOvr>
</p:sld>
</file>